
<file path=[Content_Types].xml><?xml version="1.0" encoding="utf-8"?>
<Types xmlns="http://schemas.openxmlformats.org/package/2006/content-types">
  <Default Extension="0CYJGgb20rdPTrdep2dFTXFJadFh50cYsUvw5wJ4kZs" ContentType="image/jpeg"/>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6"/>
  </p:sldMasterIdLst>
  <p:notesMasterIdLst>
    <p:notesMasterId r:id="rId103"/>
  </p:notesMasterIdLst>
  <p:handoutMasterIdLst>
    <p:handoutMasterId r:id="rId104"/>
  </p:handoutMasterIdLst>
  <p:sldIdLst>
    <p:sldId id="257" r:id="rId47"/>
    <p:sldId id="258" r:id="rId48"/>
    <p:sldId id="284" r:id="rId49"/>
    <p:sldId id="285" r:id="rId50"/>
    <p:sldId id="334" r:id="rId51"/>
    <p:sldId id="331" r:id="rId52"/>
    <p:sldId id="1044" r:id="rId53"/>
    <p:sldId id="321" r:id="rId54"/>
    <p:sldId id="322" r:id="rId55"/>
    <p:sldId id="332" r:id="rId56"/>
    <p:sldId id="333" r:id="rId57"/>
    <p:sldId id="323" r:id="rId58"/>
    <p:sldId id="324" r:id="rId59"/>
    <p:sldId id="325" r:id="rId60"/>
    <p:sldId id="335" r:id="rId61"/>
    <p:sldId id="1012" r:id="rId62"/>
    <p:sldId id="1013" r:id="rId63"/>
    <p:sldId id="1025" r:id="rId64"/>
    <p:sldId id="1011" r:id="rId65"/>
    <p:sldId id="1014" r:id="rId66"/>
    <p:sldId id="1007" r:id="rId67"/>
    <p:sldId id="1027" r:id="rId68"/>
    <p:sldId id="1033" r:id="rId69"/>
    <p:sldId id="1034" r:id="rId70"/>
    <p:sldId id="1036" r:id="rId71"/>
    <p:sldId id="1035" r:id="rId72"/>
    <p:sldId id="259" r:id="rId73"/>
    <p:sldId id="260" r:id="rId74"/>
    <p:sldId id="262" r:id="rId75"/>
    <p:sldId id="269" r:id="rId76"/>
    <p:sldId id="270" r:id="rId77"/>
    <p:sldId id="271" r:id="rId78"/>
    <p:sldId id="278" r:id="rId79"/>
    <p:sldId id="330" r:id="rId80"/>
    <p:sldId id="279" r:id="rId81"/>
    <p:sldId id="266" r:id="rId82"/>
    <p:sldId id="311" r:id="rId83"/>
    <p:sldId id="312" r:id="rId84"/>
    <p:sldId id="318" r:id="rId85"/>
    <p:sldId id="315" r:id="rId86"/>
    <p:sldId id="319" r:id="rId87"/>
    <p:sldId id="313" r:id="rId88"/>
    <p:sldId id="314" r:id="rId89"/>
    <p:sldId id="320" r:id="rId90"/>
    <p:sldId id="326" r:id="rId91"/>
    <p:sldId id="263" r:id="rId92"/>
    <p:sldId id="336" r:id="rId93"/>
    <p:sldId id="993" r:id="rId94"/>
    <p:sldId id="1018" r:id="rId95"/>
    <p:sldId id="1040" r:id="rId96"/>
    <p:sldId id="1042" r:id="rId97"/>
    <p:sldId id="1039" r:id="rId98"/>
    <p:sldId id="327" r:id="rId99"/>
    <p:sldId id="328" r:id="rId100"/>
    <p:sldId id="329" r:id="rId101"/>
    <p:sldId id="310" r:id="rId102"/>
  </p:sldIdLst>
  <p:sldSz cx="9144000" cy="6858000" type="screen4x3"/>
  <p:notesSz cx="6808788" cy="994092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7895" autoAdjust="0"/>
  </p:normalViewPr>
  <p:slideViewPr>
    <p:cSldViewPr>
      <p:cViewPr varScale="1">
        <p:scale>
          <a:sx n="65" d="100"/>
          <a:sy n="65" d="100"/>
        </p:scale>
        <p:origin x="293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customXml" Target="../customXml/item26.xml"/><Relationship Id="rId21" Type="http://schemas.openxmlformats.org/officeDocument/2006/relationships/customXml" Target="../customXml/item21.xml"/><Relationship Id="rId42" Type="http://schemas.openxmlformats.org/officeDocument/2006/relationships/customXml" Target="../customXml/item42.xml"/><Relationship Id="rId47" Type="http://schemas.openxmlformats.org/officeDocument/2006/relationships/slide" Target="slides/slide1.xml"/><Relationship Id="rId63" Type="http://schemas.openxmlformats.org/officeDocument/2006/relationships/slide" Target="slides/slide17.xml"/><Relationship Id="rId68" Type="http://schemas.openxmlformats.org/officeDocument/2006/relationships/slide" Target="slides/slide22.xml"/><Relationship Id="rId84" Type="http://schemas.openxmlformats.org/officeDocument/2006/relationships/slide" Target="slides/slide38.xml"/><Relationship Id="rId89" Type="http://schemas.openxmlformats.org/officeDocument/2006/relationships/slide" Target="slides/slide43.xml"/><Relationship Id="rId7" Type="http://schemas.openxmlformats.org/officeDocument/2006/relationships/customXml" Target="../customXml/item7.xml"/><Relationship Id="rId71" Type="http://schemas.openxmlformats.org/officeDocument/2006/relationships/slide" Target="slides/slide25.xml"/><Relationship Id="rId92" Type="http://schemas.openxmlformats.org/officeDocument/2006/relationships/slide" Target="slides/slide46.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customXml" Target="../customXml/item29.xml"/><Relationship Id="rId107" Type="http://schemas.openxmlformats.org/officeDocument/2006/relationships/theme" Target="theme/theme1.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customXml" Target="../customXml/item32.xml"/><Relationship Id="rId37" Type="http://schemas.openxmlformats.org/officeDocument/2006/relationships/customXml" Target="../customXml/item37.xml"/><Relationship Id="rId40" Type="http://schemas.openxmlformats.org/officeDocument/2006/relationships/customXml" Target="../customXml/item40.xml"/><Relationship Id="rId45" Type="http://schemas.openxmlformats.org/officeDocument/2006/relationships/customXml" Target="../customXml/item45.xml"/><Relationship Id="rId53" Type="http://schemas.openxmlformats.org/officeDocument/2006/relationships/slide" Target="slides/slide7.xml"/><Relationship Id="rId58" Type="http://schemas.openxmlformats.org/officeDocument/2006/relationships/slide" Target="slides/slide12.xml"/><Relationship Id="rId66" Type="http://schemas.openxmlformats.org/officeDocument/2006/relationships/slide" Target="slides/slide20.xml"/><Relationship Id="rId74" Type="http://schemas.openxmlformats.org/officeDocument/2006/relationships/slide" Target="slides/slide28.xml"/><Relationship Id="rId79" Type="http://schemas.openxmlformats.org/officeDocument/2006/relationships/slide" Target="slides/slide33.xml"/><Relationship Id="rId87" Type="http://schemas.openxmlformats.org/officeDocument/2006/relationships/slide" Target="slides/slide41.xml"/><Relationship Id="rId102" Type="http://schemas.openxmlformats.org/officeDocument/2006/relationships/slide" Target="slides/slide56.xml"/><Relationship Id="rId5" Type="http://schemas.openxmlformats.org/officeDocument/2006/relationships/customXml" Target="../customXml/item5.xml"/><Relationship Id="rId61" Type="http://schemas.openxmlformats.org/officeDocument/2006/relationships/slide" Target="slides/slide15.xml"/><Relationship Id="rId82" Type="http://schemas.openxmlformats.org/officeDocument/2006/relationships/slide" Target="slides/slide36.xml"/><Relationship Id="rId90" Type="http://schemas.openxmlformats.org/officeDocument/2006/relationships/slide" Target="slides/slide44.xml"/><Relationship Id="rId95" Type="http://schemas.openxmlformats.org/officeDocument/2006/relationships/slide" Target="slides/slide49.xml"/><Relationship Id="rId19" Type="http://schemas.openxmlformats.org/officeDocument/2006/relationships/customXml" Target="../customXml/item1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customXml" Target="../customXml/item30.xml"/><Relationship Id="rId35" Type="http://schemas.openxmlformats.org/officeDocument/2006/relationships/customXml" Target="../customXml/item35.xml"/><Relationship Id="rId43" Type="http://schemas.openxmlformats.org/officeDocument/2006/relationships/customXml" Target="../customXml/item43.xml"/><Relationship Id="rId48" Type="http://schemas.openxmlformats.org/officeDocument/2006/relationships/slide" Target="slides/slide2.xml"/><Relationship Id="rId56" Type="http://schemas.openxmlformats.org/officeDocument/2006/relationships/slide" Target="slides/slide10.xml"/><Relationship Id="rId64" Type="http://schemas.openxmlformats.org/officeDocument/2006/relationships/slide" Target="slides/slide18.xml"/><Relationship Id="rId69" Type="http://schemas.openxmlformats.org/officeDocument/2006/relationships/slide" Target="slides/slide23.xml"/><Relationship Id="rId77" Type="http://schemas.openxmlformats.org/officeDocument/2006/relationships/slide" Target="slides/slide31.xml"/><Relationship Id="rId100" Type="http://schemas.openxmlformats.org/officeDocument/2006/relationships/slide" Target="slides/slide54.xml"/><Relationship Id="rId105" Type="http://schemas.openxmlformats.org/officeDocument/2006/relationships/presProps" Target="presProps.xml"/><Relationship Id="rId8" Type="http://schemas.openxmlformats.org/officeDocument/2006/relationships/customXml" Target="../customXml/item8.xml"/><Relationship Id="rId51" Type="http://schemas.openxmlformats.org/officeDocument/2006/relationships/slide" Target="slides/slide5.xml"/><Relationship Id="rId72" Type="http://schemas.openxmlformats.org/officeDocument/2006/relationships/slide" Target="slides/slide26.xml"/><Relationship Id="rId80" Type="http://schemas.openxmlformats.org/officeDocument/2006/relationships/slide" Target="slides/slide34.xml"/><Relationship Id="rId85" Type="http://schemas.openxmlformats.org/officeDocument/2006/relationships/slide" Target="slides/slide39.xml"/><Relationship Id="rId93" Type="http://schemas.openxmlformats.org/officeDocument/2006/relationships/slide" Target="slides/slide47.xml"/><Relationship Id="rId98" Type="http://schemas.openxmlformats.org/officeDocument/2006/relationships/slide" Target="slides/slide52.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customXml" Target="../customXml/item38.xml"/><Relationship Id="rId46" Type="http://schemas.openxmlformats.org/officeDocument/2006/relationships/slideMaster" Target="slideMasters/slideMaster1.xml"/><Relationship Id="rId59" Type="http://schemas.openxmlformats.org/officeDocument/2006/relationships/slide" Target="slides/slide13.xml"/><Relationship Id="rId67" Type="http://schemas.openxmlformats.org/officeDocument/2006/relationships/slide" Target="slides/slide21.xml"/><Relationship Id="rId103" Type="http://schemas.openxmlformats.org/officeDocument/2006/relationships/notesMaster" Target="notesMasters/notesMaster1.xml"/><Relationship Id="rId108" Type="http://schemas.openxmlformats.org/officeDocument/2006/relationships/tableStyles" Target="tableStyles.xml"/><Relationship Id="rId20" Type="http://schemas.openxmlformats.org/officeDocument/2006/relationships/customXml" Target="../customXml/item20.xml"/><Relationship Id="rId41" Type="http://schemas.openxmlformats.org/officeDocument/2006/relationships/customXml" Target="../customXml/item41.xml"/><Relationship Id="rId54" Type="http://schemas.openxmlformats.org/officeDocument/2006/relationships/slide" Target="slides/slide8.xml"/><Relationship Id="rId62" Type="http://schemas.openxmlformats.org/officeDocument/2006/relationships/slide" Target="slides/slide16.xml"/><Relationship Id="rId70" Type="http://schemas.openxmlformats.org/officeDocument/2006/relationships/slide" Target="slides/slide24.xml"/><Relationship Id="rId75" Type="http://schemas.openxmlformats.org/officeDocument/2006/relationships/slide" Target="slides/slide29.xml"/><Relationship Id="rId83" Type="http://schemas.openxmlformats.org/officeDocument/2006/relationships/slide" Target="slides/slide37.xml"/><Relationship Id="rId88" Type="http://schemas.openxmlformats.org/officeDocument/2006/relationships/slide" Target="slides/slide42.xml"/><Relationship Id="rId91" Type="http://schemas.openxmlformats.org/officeDocument/2006/relationships/slide" Target="slides/slide45.xml"/><Relationship Id="rId96"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slide" Target="slides/slide3.xml"/><Relationship Id="rId57" Type="http://schemas.openxmlformats.org/officeDocument/2006/relationships/slide" Target="slides/slide11.xml"/><Relationship Id="rId106" Type="http://schemas.openxmlformats.org/officeDocument/2006/relationships/viewProps" Target="viewProps.xml"/><Relationship Id="rId10" Type="http://schemas.openxmlformats.org/officeDocument/2006/relationships/customXml" Target="../customXml/item10.xml"/><Relationship Id="rId31" Type="http://schemas.openxmlformats.org/officeDocument/2006/relationships/customXml" Target="../customXml/item31.xml"/><Relationship Id="rId44" Type="http://schemas.openxmlformats.org/officeDocument/2006/relationships/customXml" Target="../customXml/item44.xml"/><Relationship Id="rId52" Type="http://schemas.openxmlformats.org/officeDocument/2006/relationships/slide" Target="slides/slide6.xml"/><Relationship Id="rId60" Type="http://schemas.openxmlformats.org/officeDocument/2006/relationships/slide" Target="slides/slide14.xml"/><Relationship Id="rId65" Type="http://schemas.openxmlformats.org/officeDocument/2006/relationships/slide" Target="slides/slide19.xml"/><Relationship Id="rId73" Type="http://schemas.openxmlformats.org/officeDocument/2006/relationships/slide" Target="slides/slide27.xml"/><Relationship Id="rId78" Type="http://schemas.openxmlformats.org/officeDocument/2006/relationships/slide" Target="slides/slide32.xml"/><Relationship Id="rId81" Type="http://schemas.openxmlformats.org/officeDocument/2006/relationships/slide" Target="slides/slide35.xml"/><Relationship Id="rId86" Type="http://schemas.openxmlformats.org/officeDocument/2006/relationships/slide" Target="slides/slide40.xml"/><Relationship Id="rId94" Type="http://schemas.openxmlformats.org/officeDocument/2006/relationships/slide" Target="slides/slide48.xml"/><Relationship Id="rId99" Type="http://schemas.openxmlformats.org/officeDocument/2006/relationships/slide" Target="slides/slide53.xml"/><Relationship Id="rId101" Type="http://schemas.openxmlformats.org/officeDocument/2006/relationships/slide" Target="slides/slide55.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 Id="rId34" Type="http://schemas.openxmlformats.org/officeDocument/2006/relationships/customXml" Target="../customXml/item34.xml"/><Relationship Id="rId50" Type="http://schemas.openxmlformats.org/officeDocument/2006/relationships/slide" Target="slides/slide4.xml"/><Relationship Id="rId55" Type="http://schemas.openxmlformats.org/officeDocument/2006/relationships/slide" Target="slides/slide9.xml"/><Relationship Id="rId76" Type="http://schemas.openxmlformats.org/officeDocument/2006/relationships/slide" Target="slides/slide30.xml"/><Relationship Id="rId97" Type="http://schemas.openxmlformats.org/officeDocument/2006/relationships/slide" Target="slides/slide51.xml"/><Relationship Id="rId104" Type="http://schemas.openxmlformats.org/officeDocument/2006/relationships/handoutMaster" Target="handoutMasters/handoutMaster1.xml"/></Relationships>
</file>

<file path=ppt/diagrams/_rels/data2.xml.rels><?xml version="1.0" encoding="UTF-8" standalone="yes"?>
<Relationships xmlns="http://schemas.openxmlformats.org/package/2006/relationships"><Relationship Id="rId3" Type="http://schemas.openxmlformats.org/officeDocument/2006/relationships/hyperlink" Target="https://www.deviantart.com/el-sobreviviente/art/Flash-Light-98102533" TargetMode="External"/><Relationship Id="rId7" Type="http://schemas.openxmlformats.org/officeDocument/2006/relationships/image" Target="../media/image13.png"/><Relationship Id="rId2" Type="http://schemas.openxmlformats.org/officeDocument/2006/relationships/image" Target="../media/image10.0CYJGgb20rdPTrdep2dFTXFJadFh50cYsUvw5wJ4kZs"/><Relationship Id="rId1" Type="http://schemas.openxmlformats.org/officeDocument/2006/relationships/image" Target="../media/image9.jpeg"/><Relationship Id="rId6" Type="http://schemas.openxmlformats.org/officeDocument/2006/relationships/image" Target="../media/image12.jpeg"/><Relationship Id="rId5" Type="http://schemas.openxmlformats.org/officeDocument/2006/relationships/hyperlink" Target="https://www.pxfuel.com/en/free-photo-oimjh" TargetMode="External"/><Relationship Id="rId4" Type="http://schemas.openxmlformats.org/officeDocument/2006/relationships/image" Target="../media/image11.jpg"/></Relationships>
</file>

<file path=ppt/diagrams/_rels/data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diagrams/_rels/data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g"/><Relationship Id="rId1" Type="http://schemas.openxmlformats.org/officeDocument/2006/relationships/image" Target="../media/image34.jpeg"/></Relationships>
</file>

<file path=ppt/diagrams/_rels/data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image" Target="../media/image37.png"/></Relationships>
</file>

<file path=ppt/diagrams/_rels/data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g"/><Relationship Id="rId1" Type="http://schemas.openxmlformats.org/officeDocument/2006/relationships/image" Target="../media/image34.jpeg"/></Relationships>
</file>

<file path=ppt/diagrams/_rels/data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8.png"/><Relationship Id="rId1" Type="http://schemas.openxmlformats.org/officeDocument/2006/relationships/image" Target="../media/image47.png"/></Relationships>
</file>

<file path=ppt/diagrams/_rels/drawing2.xml.rels><?xml version="1.0" encoding="UTF-8" standalone="yes"?>
<Relationships xmlns="http://schemas.openxmlformats.org/package/2006/relationships"><Relationship Id="rId3" Type="http://schemas.openxmlformats.org/officeDocument/2006/relationships/hyperlink" Target="https://www.deviantart.com/el-sobreviviente/art/Flash-Light-98102533" TargetMode="External"/><Relationship Id="rId7" Type="http://schemas.openxmlformats.org/officeDocument/2006/relationships/image" Target="../media/image13.png"/><Relationship Id="rId2" Type="http://schemas.openxmlformats.org/officeDocument/2006/relationships/image" Target="../media/image10.0CYJGgb20rdPTrdep2dFTXFJadFh50cYsUvw5wJ4kZs"/><Relationship Id="rId1" Type="http://schemas.openxmlformats.org/officeDocument/2006/relationships/image" Target="../media/image9.jpeg"/><Relationship Id="rId6" Type="http://schemas.openxmlformats.org/officeDocument/2006/relationships/image" Target="../media/image12.jpeg"/><Relationship Id="rId5" Type="http://schemas.openxmlformats.org/officeDocument/2006/relationships/hyperlink" Target="https://www.pxfuel.com/en/free-photo-oimjh" TargetMode="External"/><Relationship Id="rId4" Type="http://schemas.openxmlformats.org/officeDocument/2006/relationships/image" Target="../media/image11.jpg"/></Relationships>
</file>

<file path=ppt/diagrams/_rels/drawing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diagrams/_rels/drawing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g"/><Relationship Id="rId1" Type="http://schemas.openxmlformats.org/officeDocument/2006/relationships/image" Target="../media/image34.jpeg"/></Relationships>
</file>

<file path=ppt/diagrams/_rels/drawing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image" Target="../media/image37.png"/></Relationships>
</file>

<file path=ppt/diagrams/_rels/drawing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g"/><Relationship Id="rId1" Type="http://schemas.openxmlformats.org/officeDocument/2006/relationships/image" Target="../media/image34.jpeg"/></Relationships>
</file>

<file path=ppt/diagrams/_rels/drawing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8.png"/><Relationship Id="rId1" Type="http://schemas.openxmlformats.org/officeDocument/2006/relationships/image" Target="../media/image4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1818EB-31E6-4D30-92FF-65E0C40EE3F3}"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fr-FR"/>
        </a:p>
      </dgm:t>
    </dgm:pt>
    <dgm:pt modelId="{002EE873-0BEB-4742-B025-674CBF8FABFE}">
      <dgm:prSet phldrT="[Texte]"/>
      <dgm:spPr/>
      <dgm:t>
        <a:bodyPr/>
        <a:lstStyle/>
        <a:p>
          <a:r>
            <a:rPr lang="fr-FR" dirty="0">
              <a:latin typeface="Arial Nova" panose="020B0504020202020204" pitchFamily="34" charset="0"/>
            </a:rPr>
            <a:t>Communication financière</a:t>
          </a:r>
        </a:p>
      </dgm:t>
    </dgm:pt>
    <dgm:pt modelId="{EC407E45-EC03-4299-B791-A0250101C9A6}" type="parTrans" cxnId="{E596D074-63FD-4A1F-A52A-9E7D29A145C6}">
      <dgm:prSet/>
      <dgm:spPr/>
      <dgm:t>
        <a:bodyPr/>
        <a:lstStyle/>
        <a:p>
          <a:endParaRPr lang="fr-FR"/>
        </a:p>
      </dgm:t>
    </dgm:pt>
    <dgm:pt modelId="{0B66DB5B-92E8-4F03-9E92-F57E76A9F52F}" type="sibTrans" cxnId="{E596D074-63FD-4A1F-A52A-9E7D29A145C6}">
      <dgm:prSet/>
      <dgm:spPr/>
      <dgm:t>
        <a:bodyPr/>
        <a:lstStyle/>
        <a:p>
          <a:endParaRPr lang="fr-FR"/>
        </a:p>
      </dgm:t>
    </dgm:pt>
    <dgm:pt modelId="{56E7C91B-44E5-47C2-8C75-2EE8D74A0BD9}">
      <dgm:prSet phldrT="[Texte]"/>
      <dgm:spPr/>
      <dgm:t>
        <a:bodyPr/>
        <a:lstStyle/>
        <a:p>
          <a:r>
            <a:rPr lang="fr-FR" dirty="0">
              <a:latin typeface="Arial Nova" panose="020B0504020202020204" pitchFamily="34" charset="0"/>
            </a:rPr>
            <a:t>Dernier budget</a:t>
          </a:r>
        </a:p>
      </dgm:t>
    </dgm:pt>
    <dgm:pt modelId="{923D2485-017B-4DF6-8A16-34C0B751C368}" type="parTrans" cxnId="{88ACFCD4-2465-4DDB-A8DD-D5D603F2AD26}">
      <dgm:prSet/>
      <dgm:spPr/>
      <dgm:t>
        <a:bodyPr/>
        <a:lstStyle/>
        <a:p>
          <a:endParaRPr lang="fr-FR"/>
        </a:p>
      </dgm:t>
    </dgm:pt>
    <dgm:pt modelId="{8F7C59E5-73E9-45C4-B04A-090E3A5773C4}" type="sibTrans" cxnId="{88ACFCD4-2465-4DDB-A8DD-D5D603F2AD26}">
      <dgm:prSet/>
      <dgm:spPr/>
      <dgm:t>
        <a:bodyPr/>
        <a:lstStyle/>
        <a:p>
          <a:endParaRPr lang="fr-FR"/>
        </a:p>
      </dgm:t>
    </dgm:pt>
    <dgm:pt modelId="{D4CDE8BD-9B0E-47BD-9405-8E6856C077B5}">
      <dgm:prSet phldrT="[Texte]"/>
      <dgm:spPr/>
      <dgm:t>
        <a:bodyPr/>
        <a:lstStyle/>
        <a:p>
          <a:r>
            <a:rPr lang="fr-FR" dirty="0">
              <a:latin typeface="Arial Nova" panose="020B0504020202020204" pitchFamily="34" charset="0"/>
            </a:rPr>
            <a:t>Communication évènementielle</a:t>
          </a:r>
        </a:p>
      </dgm:t>
    </dgm:pt>
    <dgm:pt modelId="{2B025A05-9472-4CAA-85DB-AD5A1BE45616}" type="parTrans" cxnId="{F1EC6B6E-D4AE-4FB4-B24D-C3E31DB78868}">
      <dgm:prSet/>
      <dgm:spPr/>
      <dgm:t>
        <a:bodyPr/>
        <a:lstStyle/>
        <a:p>
          <a:endParaRPr lang="fr-FR"/>
        </a:p>
      </dgm:t>
    </dgm:pt>
    <dgm:pt modelId="{688FD0F8-D864-4C91-BB76-A2B2ECCD6E4D}" type="sibTrans" cxnId="{F1EC6B6E-D4AE-4FB4-B24D-C3E31DB78868}">
      <dgm:prSet/>
      <dgm:spPr/>
      <dgm:t>
        <a:bodyPr/>
        <a:lstStyle/>
        <a:p>
          <a:endParaRPr lang="fr-FR"/>
        </a:p>
      </dgm:t>
    </dgm:pt>
    <dgm:pt modelId="{2A108B45-6971-4DCF-A8A8-0AE95CDF8022}">
      <dgm:prSet phldrT="[Texte]"/>
      <dgm:spPr/>
      <dgm:t>
        <a:bodyPr/>
        <a:lstStyle/>
        <a:p>
          <a:r>
            <a:rPr lang="fr-FR" dirty="0">
              <a:latin typeface="Arial Nova" panose="020B0504020202020204" pitchFamily="34" charset="0"/>
            </a:rPr>
            <a:t>Derniers vœux</a:t>
          </a:r>
        </a:p>
      </dgm:t>
    </dgm:pt>
    <dgm:pt modelId="{E1266D87-005F-49F6-90E8-30FFD43F10B8}" type="parTrans" cxnId="{AF39EEB1-6116-4A18-8DC5-5E222DD76365}">
      <dgm:prSet/>
      <dgm:spPr/>
      <dgm:t>
        <a:bodyPr/>
        <a:lstStyle/>
        <a:p>
          <a:endParaRPr lang="fr-FR"/>
        </a:p>
      </dgm:t>
    </dgm:pt>
    <dgm:pt modelId="{DEA30B13-F236-4EFC-A633-ED31A8ADCDEB}" type="sibTrans" cxnId="{AF39EEB1-6116-4A18-8DC5-5E222DD76365}">
      <dgm:prSet/>
      <dgm:spPr/>
      <dgm:t>
        <a:bodyPr/>
        <a:lstStyle/>
        <a:p>
          <a:endParaRPr lang="fr-FR"/>
        </a:p>
      </dgm:t>
    </dgm:pt>
    <dgm:pt modelId="{50597E4F-81AE-4513-97BA-ABCA10395EB5}">
      <dgm:prSet phldrT="[Texte]"/>
      <dgm:spPr/>
      <dgm:t>
        <a:bodyPr/>
        <a:lstStyle/>
        <a:p>
          <a:r>
            <a:rPr lang="fr-FR" dirty="0">
              <a:latin typeface="Arial Nova" panose="020B0504020202020204" pitchFamily="34" charset="0"/>
            </a:rPr>
            <a:t>Communication</a:t>
          </a:r>
        </a:p>
      </dgm:t>
    </dgm:pt>
    <dgm:pt modelId="{1312207C-4AA8-4949-BB64-46EBBB43D92F}" type="parTrans" cxnId="{C09E2743-6A2C-44A5-9252-52C4224F7E7A}">
      <dgm:prSet/>
      <dgm:spPr/>
      <dgm:t>
        <a:bodyPr/>
        <a:lstStyle/>
        <a:p>
          <a:endParaRPr lang="fr-FR"/>
        </a:p>
      </dgm:t>
    </dgm:pt>
    <dgm:pt modelId="{4C86304C-9EF8-4B14-B615-71152E546C81}" type="sibTrans" cxnId="{C09E2743-6A2C-44A5-9252-52C4224F7E7A}">
      <dgm:prSet/>
      <dgm:spPr/>
      <dgm:t>
        <a:bodyPr/>
        <a:lstStyle/>
        <a:p>
          <a:endParaRPr lang="fr-FR"/>
        </a:p>
      </dgm:t>
    </dgm:pt>
    <dgm:pt modelId="{B2357E75-F9FA-4F93-B791-F8B404A08454}">
      <dgm:prSet phldrT="[Texte]"/>
      <dgm:spPr/>
      <dgm:t>
        <a:bodyPr/>
        <a:lstStyle/>
        <a:p>
          <a:r>
            <a:rPr lang="fr-FR" dirty="0">
              <a:latin typeface="Arial Nova" panose="020B0504020202020204" pitchFamily="34" charset="0"/>
            </a:rPr>
            <a:t>Bilan de mandat</a:t>
          </a:r>
        </a:p>
      </dgm:t>
    </dgm:pt>
    <dgm:pt modelId="{BAEA6B70-28DA-4D4B-826C-AED98624E2D6}" type="parTrans" cxnId="{F086DEE4-C4AB-47ED-BE12-0F9A9CA5CFFA}">
      <dgm:prSet/>
      <dgm:spPr/>
      <dgm:t>
        <a:bodyPr/>
        <a:lstStyle/>
        <a:p>
          <a:endParaRPr lang="fr-FR"/>
        </a:p>
      </dgm:t>
    </dgm:pt>
    <dgm:pt modelId="{41ECAB3B-A7B7-48B0-9A8E-65E3E426AE31}" type="sibTrans" cxnId="{F086DEE4-C4AB-47ED-BE12-0F9A9CA5CFFA}">
      <dgm:prSet/>
      <dgm:spPr/>
      <dgm:t>
        <a:bodyPr/>
        <a:lstStyle/>
        <a:p>
          <a:endParaRPr lang="fr-FR"/>
        </a:p>
      </dgm:t>
    </dgm:pt>
    <dgm:pt modelId="{224ECB34-3031-42D4-9E77-004D2432C727}">
      <dgm:prSet phldrT="[Texte]"/>
      <dgm:spPr/>
      <dgm:t>
        <a:bodyPr/>
        <a:lstStyle/>
        <a:p>
          <a:endParaRPr lang="fr-FR" dirty="0">
            <a:latin typeface="Arial Nova" panose="020B0504020202020204" pitchFamily="34" charset="0"/>
          </a:endParaRPr>
        </a:p>
      </dgm:t>
    </dgm:pt>
    <dgm:pt modelId="{469A9718-AFE5-4FEA-BFFB-3E2A0EC6DDBE}" type="parTrans" cxnId="{63E9476E-145A-4CB7-A16C-73874FF00552}">
      <dgm:prSet/>
      <dgm:spPr/>
      <dgm:t>
        <a:bodyPr/>
        <a:lstStyle/>
        <a:p>
          <a:endParaRPr lang="fr-FR"/>
        </a:p>
      </dgm:t>
    </dgm:pt>
    <dgm:pt modelId="{48F13427-DC7A-4681-84E7-8C7CE8564EF1}" type="sibTrans" cxnId="{63E9476E-145A-4CB7-A16C-73874FF00552}">
      <dgm:prSet/>
      <dgm:spPr/>
      <dgm:t>
        <a:bodyPr/>
        <a:lstStyle/>
        <a:p>
          <a:endParaRPr lang="fr-FR"/>
        </a:p>
      </dgm:t>
    </dgm:pt>
    <dgm:pt modelId="{41482A26-A8C3-4697-9AE4-863F51D8BE34}">
      <dgm:prSet phldrT="[Texte]"/>
      <dgm:spPr/>
      <dgm:t>
        <a:bodyPr/>
        <a:lstStyle/>
        <a:p>
          <a:r>
            <a:rPr lang="fr-FR" dirty="0">
              <a:latin typeface="Arial Nova" panose="020B0504020202020204" pitchFamily="34" charset="0"/>
            </a:rPr>
            <a:t>Inauguration, ouverture de chantier</a:t>
          </a:r>
        </a:p>
      </dgm:t>
    </dgm:pt>
    <dgm:pt modelId="{D8B94B7D-503A-48D1-B7D5-AE50154CC6E2}" type="parTrans" cxnId="{81441658-89F1-4101-9747-5CAB61D8F90F}">
      <dgm:prSet/>
      <dgm:spPr/>
      <dgm:t>
        <a:bodyPr/>
        <a:lstStyle/>
        <a:p>
          <a:endParaRPr lang="fr-FR"/>
        </a:p>
      </dgm:t>
    </dgm:pt>
    <dgm:pt modelId="{A16FA6D7-37EC-4EFA-9BEF-684BB9E65CA6}" type="sibTrans" cxnId="{81441658-89F1-4101-9747-5CAB61D8F90F}">
      <dgm:prSet/>
      <dgm:spPr/>
      <dgm:t>
        <a:bodyPr/>
        <a:lstStyle/>
        <a:p>
          <a:endParaRPr lang="fr-FR"/>
        </a:p>
      </dgm:t>
    </dgm:pt>
    <dgm:pt modelId="{E4B8F903-59FD-4EFA-804B-3FEF85E2D316}">
      <dgm:prSet phldrT="[Texte]"/>
      <dgm:spPr/>
      <dgm:t>
        <a:bodyPr/>
        <a:lstStyle/>
        <a:p>
          <a:endParaRPr lang="fr-FR" dirty="0">
            <a:latin typeface="Arial Nova" panose="020B0504020202020204" pitchFamily="34" charset="0"/>
          </a:endParaRPr>
        </a:p>
      </dgm:t>
    </dgm:pt>
    <dgm:pt modelId="{AB38C1F6-4E65-4DC3-AA99-8F170847014C}" type="parTrans" cxnId="{6537FD54-8631-408C-8480-79F8367B11D0}">
      <dgm:prSet/>
      <dgm:spPr/>
      <dgm:t>
        <a:bodyPr/>
        <a:lstStyle/>
        <a:p>
          <a:endParaRPr lang="fr-FR"/>
        </a:p>
      </dgm:t>
    </dgm:pt>
    <dgm:pt modelId="{F569564B-E8AC-4508-A5E4-AE3E6330D530}" type="sibTrans" cxnId="{6537FD54-8631-408C-8480-79F8367B11D0}">
      <dgm:prSet/>
      <dgm:spPr/>
      <dgm:t>
        <a:bodyPr/>
        <a:lstStyle/>
        <a:p>
          <a:endParaRPr lang="fr-FR"/>
        </a:p>
      </dgm:t>
    </dgm:pt>
    <dgm:pt modelId="{0BD813AB-5DA9-491E-AC54-2158053DF49D}">
      <dgm:prSet/>
      <dgm:spPr/>
      <dgm:t>
        <a:bodyPr/>
        <a:lstStyle/>
        <a:p>
          <a:r>
            <a:rPr lang="fr-FR" dirty="0">
              <a:latin typeface="Arial Nova" panose="020B0504020202020204" pitchFamily="34" charset="0"/>
            </a:rPr>
            <a:t>Communication institutionnelle</a:t>
          </a:r>
        </a:p>
      </dgm:t>
    </dgm:pt>
    <dgm:pt modelId="{5B5BA233-D92A-4114-A45F-F60B1E9D3495}" type="parTrans" cxnId="{7CC24C2F-D8F6-4FEB-B399-C00DF7EAAE93}">
      <dgm:prSet/>
      <dgm:spPr/>
      <dgm:t>
        <a:bodyPr/>
        <a:lstStyle/>
        <a:p>
          <a:endParaRPr lang="fr-FR"/>
        </a:p>
      </dgm:t>
    </dgm:pt>
    <dgm:pt modelId="{9DD19A1E-6E3A-4B6F-8422-1614FA2C6B11}" type="sibTrans" cxnId="{7CC24C2F-D8F6-4FEB-B399-C00DF7EAAE93}">
      <dgm:prSet/>
      <dgm:spPr/>
      <dgm:t>
        <a:bodyPr/>
        <a:lstStyle/>
        <a:p>
          <a:endParaRPr lang="fr-FR"/>
        </a:p>
      </dgm:t>
    </dgm:pt>
    <dgm:pt modelId="{49E48ECA-F0E7-4F99-8A77-680AC4CD2872}">
      <dgm:prSet/>
      <dgm:spPr/>
      <dgm:t>
        <a:bodyPr/>
        <a:lstStyle/>
        <a:p>
          <a:r>
            <a:rPr lang="fr-FR" dirty="0">
              <a:latin typeface="Arial Nova" panose="020B0504020202020204" pitchFamily="34" charset="0"/>
            </a:rPr>
            <a:t>Bulletin municipal</a:t>
          </a:r>
        </a:p>
      </dgm:t>
    </dgm:pt>
    <dgm:pt modelId="{E0E01FF1-74F7-4304-9800-DE082DAD8AF1}" type="parTrans" cxnId="{EF11DC2A-7BCE-4849-AED7-5740DBF7333E}">
      <dgm:prSet/>
      <dgm:spPr/>
      <dgm:t>
        <a:bodyPr/>
        <a:lstStyle/>
        <a:p>
          <a:endParaRPr lang="fr-FR"/>
        </a:p>
      </dgm:t>
    </dgm:pt>
    <dgm:pt modelId="{7624C982-A830-4B2B-B9F6-2A1970272BFA}" type="sibTrans" cxnId="{EF11DC2A-7BCE-4849-AED7-5740DBF7333E}">
      <dgm:prSet/>
      <dgm:spPr/>
      <dgm:t>
        <a:bodyPr/>
        <a:lstStyle/>
        <a:p>
          <a:endParaRPr lang="fr-FR"/>
        </a:p>
      </dgm:t>
    </dgm:pt>
    <dgm:pt modelId="{B517292A-1A48-452D-B0B4-452D697555A1}">
      <dgm:prSet/>
      <dgm:spPr/>
      <dgm:t>
        <a:bodyPr/>
        <a:lstStyle/>
        <a:p>
          <a:r>
            <a:rPr lang="fr-FR" dirty="0">
              <a:latin typeface="Arial Nova" panose="020B0504020202020204" pitchFamily="34" charset="0"/>
            </a:rPr>
            <a:t>Site internet</a:t>
          </a:r>
        </a:p>
      </dgm:t>
    </dgm:pt>
    <dgm:pt modelId="{8D7C5BFF-A7CA-4DFB-B60A-03609C379BC2}" type="parTrans" cxnId="{E94F94EF-7348-43D5-B23F-19661DA6FCD7}">
      <dgm:prSet/>
      <dgm:spPr/>
      <dgm:t>
        <a:bodyPr/>
        <a:lstStyle/>
        <a:p>
          <a:endParaRPr lang="fr-FR"/>
        </a:p>
      </dgm:t>
    </dgm:pt>
    <dgm:pt modelId="{58EB5AE6-FEBC-4609-8FC3-BD352685A044}" type="sibTrans" cxnId="{E94F94EF-7348-43D5-B23F-19661DA6FCD7}">
      <dgm:prSet/>
      <dgm:spPr/>
      <dgm:t>
        <a:bodyPr/>
        <a:lstStyle/>
        <a:p>
          <a:endParaRPr lang="fr-FR"/>
        </a:p>
      </dgm:t>
    </dgm:pt>
    <dgm:pt modelId="{EB68D875-5D4B-447F-B267-380DC539662D}">
      <dgm:prSet/>
      <dgm:spPr/>
      <dgm:t>
        <a:bodyPr/>
        <a:lstStyle/>
        <a:p>
          <a:r>
            <a:rPr lang="fr-FR" dirty="0">
              <a:latin typeface="Arial Nova" panose="020B0504020202020204" pitchFamily="34" charset="0"/>
            </a:rPr>
            <a:t>Réseaux sociaux</a:t>
          </a:r>
        </a:p>
      </dgm:t>
    </dgm:pt>
    <dgm:pt modelId="{F76A5FB7-5788-4353-8C7C-E0C7BF5108EA}" type="parTrans" cxnId="{7A1156C8-0506-4475-BD81-BBC9ECFC34BA}">
      <dgm:prSet/>
      <dgm:spPr/>
      <dgm:t>
        <a:bodyPr/>
        <a:lstStyle/>
        <a:p>
          <a:endParaRPr lang="fr-FR"/>
        </a:p>
      </dgm:t>
    </dgm:pt>
    <dgm:pt modelId="{62D45500-A038-4AB7-AE92-DFBFD146300C}" type="sibTrans" cxnId="{7A1156C8-0506-4475-BD81-BBC9ECFC34BA}">
      <dgm:prSet/>
      <dgm:spPr/>
      <dgm:t>
        <a:bodyPr/>
        <a:lstStyle/>
        <a:p>
          <a:endParaRPr lang="fr-FR"/>
        </a:p>
      </dgm:t>
    </dgm:pt>
    <dgm:pt modelId="{EE0FC0B7-7395-41EF-8EF5-7DEB2434C640}" type="pres">
      <dgm:prSet presAssocID="{B91818EB-31E6-4D30-92FF-65E0C40EE3F3}" presName="linearFlow" presStyleCnt="0">
        <dgm:presLayoutVars>
          <dgm:dir/>
          <dgm:animLvl val="lvl"/>
          <dgm:resizeHandles val="exact"/>
        </dgm:presLayoutVars>
      </dgm:prSet>
      <dgm:spPr/>
    </dgm:pt>
    <dgm:pt modelId="{85C10A6D-78D5-4D44-A09A-0527678DD0A3}" type="pres">
      <dgm:prSet presAssocID="{002EE873-0BEB-4742-B025-674CBF8FABFE}" presName="composite" presStyleCnt="0"/>
      <dgm:spPr/>
    </dgm:pt>
    <dgm:pt modelId="{36C599A3-9000-48E6-BBC3-67F3BD91A79F}" type="pres">
      <dgm:prSet presAssocID="{002EE873-0BEB-4742-B025-674CBF8FABFE}" presName="parTx" presStyleLbl="node1" presStyleIdx="0" presStyleCnt="4">
        <dgm:presLayoutVars>
          <dgm:chMax val="0"/>
          <dgm:chPref val="0"/>
          <dgm:bulletEnabled val="1"/>
        </dgm:presLayoutVars>
      </dgm:prSet>
      <dgm:spPr/>
    </dgm:pt>
    <dgm:pt modelId="{580793F5-8C21-4514-A217-C8AF5A6D7B80}" type="pres">
      <dgm:prSet presAssocID="{002EE873-0BEB-4742-B025-674CBF8FABFE}" presName="parSh" presStyleLbl="node1" presStyleIdx="0" presStyleCnt="4"/>
      <dgm:spPr/>
    </dgm:pt>
    <dgm:pt modelId="{FB3BBE86-6941-4C7C-975A-24A730DFCAE7}" type="pres">
      <dgm:prSet presAssocID="{002EE873-0BEB-4742-B025-674CBF8FABFE}" presName="desTx" presStyleLbl="fgAcc1" presStyleIdx="0" presStyleCnt="4">
        <dgm:presLayoutVars>
          <dgm:bulletEnabled val="1"/>
        </dgm:presLayoutVars>
      </dgm:prSet>
      <dgm:spPr/>
    </dgm:pt>
    <dgm:pt modelId="{0D5F9794-E279-4FB4-9122-592EF0B3193A}" type="pres">
      <dgm:prSet presAssocID="{0B66DB5B-92E8-4F03-9E92-F57E76A9F52F}" presName="sibTrans" presStyleLbl="sibTrans2D1" presStyleIdx="0" presStyleCnt="3"/>
      <dgm:spPr/>
    </dgm:pt>
    <dgm:pt modelId="{ABBAEA41-354B-4195-AE46-70647FDFD9C2}" type="pres">
      <dgm:prSet presAssocID="{0B66DB5B-92E8-4F03-9E92-F57E76A9F52F}" presName="connTx" presStyleLbl="sibTrans2D1" presStyleIdx="0" presStyleCnt="3"/>
      <dgm:spPr/>
    </dgm:pt>
    <dgm:pt modelId="{0381DC93-3058-4ADF-9C7B-525C70C9FC3E}" type="pres">
      <dgm:prSet presAssocID="{D4CDE8BD-9B0E-47BD-9405-8E6856C077B5}" presName="composite" presStyleCnt="0"/>
      <dgm:spPr/>
    </dgm:pt>
    <dgm:pt modelId="{D7050940-5255-47C7-8D74-125F8F72A05A}" type="pres">
      <dgm:prSet presAssocID="{D4CDE8BD-9B0E-47BD-9405-8E6856C077B5}" presName="parTx" presStyleLbl="node1" presStyleIdx="0" presStyleCnt="4">
        <dgm:presLayoutVars>
          <dgm:chMax val="0"/>
          <dgm:chPref val="0"/>
          <dgm:bulletEnabled val="1"/>
        </dgm:presLayoutVars>
      </dgm:prSet>
      <dgm:spPr/>
    </dgm:pt>
    <dgm:pt modelId="{A26D1488-B9F2-4E23-B1A2-86A5FFBFFB71}" type="pres">
      <dgm:prSet presAssocID="{D4CDE8BD-9B0E-47BD-9405-8E6856C077B5}" presName="parSh" presStyleLbl="node1" presStyleIdx="1" presStyleCnt="4"/>
      <dgm:spPr/>
    </dgm:pt>
    <dgm:pt modelId="{EE1A7BA1-7BD0-4176-8515-ACB7F662E0D3}" type="pres">
      <dgm:prSet presAssocID="{D4CDE8BD-9B0E-47BD-9405-8E6856C077B5}" presName="desTx" presStyleLbl="fgAcc1" presStyleIdx="1" presStyleCnt="4">
        <dgm:presLayoutVars>
          <dgm:bulletEnabled val="1"/>
        </dgm:presLayoutVars>
      </dgm:prSet>
      <dgm:spPr/>
    </dgm:pt>
    <dgm:pt modelId="{BB2CCCF9-8266-454F-BB3B-CE6143C8BFDD}" type="pres">
      <dgm:prSet presAssocID="{688FD0F8-D864-4C91-BB76-A2B2ECCD6E4D}" presName="sibTrans" presStyleLbl="sibTrans2D1" presStyleIdx="1" presStyleCnt="3"/>
      <dgm:spPr/>
    </dgm:pt>
    <dgm:pt modelId="{5823E006-DC1A-4695-A7CC-83362E0B4281}" type="pres">
      <dgm:prSet presAssocID="{688FD0F8-D864-4C91-BB76-A2B2ECCD6E4D}" presName="connTx" presStyleLbl="sibTrans2D1" presStyleIdx="1" presStyleCnt="3"/>
      <dgm:spPr/>
    </dgm:pt>
    <dgm:pt modelId="{8DC5190F-CEC3-4E61-9C15-18D5058FC473}" type="pres">
      <dgm:prSet presAssocID="{50597E4F-81AE-4513-97BA-ABCA10395EB5}" presName="composite" presStyleCnt="0"/>
      <dgm:spPr/>
    </dgm:pt>
    <dgm:pt modelId="{AE6F6D71-7279-4C6E-A721-21044CE3B6BA}" type="pres">
      <dgm:prSet presAssocID="{50597E4F-81AE-4513-97BA-ABCA10395EB5}" presName="parTx" presStyleLbl="node1" presStyleIdx="1" presStyleCnt="4">
        <dgm:presLayoutVars>
          <dgm:chMax val="0"/>
          <dgm:chPref val="0"/>
          <dgm:bulletEnabled val="1"/>
        </dgm:presLayoutVars>
      </dgm:prSet>
      <dgm:spPr/>
    </dgm:pt>
    <dgm:pt modelId="{DB60DF8D-6E21-4515-A8B6-EC830959D1B1}" type="pres">
      <dgm:prSet presAssocID="{50597E4F-81AE-4513-97BA-ABCA10395EB5}" presName="parSh" presStyleLbl="node1" presStyleIdx="2" presStyleCnt="4"/>
      <dgm:spPr/>
    </dgm:pt>
    <dgm:pt modelId="{9364369D-64CE-4311-B9F3-BFE2FCD5924B}" type="pres">
      <dgm:prSet presAssocID="{50597E4F-81AE-4513-97BA-ABCA10395EB5}" presName="desTx" presStyleLbl="fgAcc1" presStyleIdx="2" presStyleCnt="4">
        <dgm:presLayoutVars>
          <dgm:bulletEnabled val="1"/>
        </dgm:presLayoutVars>
      </dgm:prSet>
      <dgm:spPr/>
    </dgm:pt>
    <dgm:pt modelId="{13CECCD5-878C-443E-AC02-0389DF097AC9}" type="pres">
      <dgm:prSet presAssocID="{4C86304C-9EF8-4B14-B615-71152E546C81}" presName="sibTrans" presStyleLbl="sibTrans2D1" presStyleIdx="2" presStyleCnt="3"/>
      <dgm:spPr/>
    </dgm:pt>
    <dgm:pt modelId="{764F946A-BB93-4898-BF98-B3E418FBCB62}" type="pres">
      <dgm:prSet presAssocID="{4C86304C-9EF8-4B14-B615-71152E546C81}" presName="connTx" presStyleLbl="sibTrans2D1" presStyleIdx="2" presStyleCnt="3"/>
      <dgm:spPr/>
    </dgm:pt>
    <dgm:pt modelId="{FB1826D9-F428-49E1-9F05-C1B69295FB41}" type="pres">
      <dgm:prSet presAssocID="{0BD813AB-5DA9-491E-AC54-2158053DF49D}" presName="composite" presStyleCnt="0"/>
      <dgm:spPr/>
    </dgm:pt>
    <dgm:pt modelId="{2E7EE811-5A86-44B7-9101-DAEC1F35D44E}" type="pres">
      <dgm:prSet presAssocID="{0BD813AB-5DA9-491E-AC54-2158053DF49D}" presName="parTx" presStyleLbl="node1" presStyleIdx="2" presStyleCnt="4">
        <dgm:presLayoutVars>
          <dgm:chMax val="0"/>
          <dgm:chPref val="0"/>
          <dgm:bulletEnabled val="1"/>
        </dgm:presLayoutVars>
      </dgm:prSet>
      <dgm:spPr/>
    </dgm:pt>
    <dgm:pt modelId="{6CE22179-271F-4468-A077-13CB095E18D9}" type="pres">
      <dgm:prSet presAssocID="{0BD813AB-5DA9-491E-AC54-2158053DF49D}" presName="parSh" presStyleLbl="node1" presStyleIdx="3" presStyleCnt="4"/>
      <dgm:spPr/>
    </dgm:pt>
    <dgm:pt modelId="{706D1443-8214-435D-8CC6-DFDBAFF40B3D}" type="pres">
      <dgm:prSet presAssocID="{0BD813AB-5DA9-491E-AC54-2158053DF49D}" presName="desTx" presStyleLbl="fgAcc1" presStyleIdx="3" presStyleCnt="4">
        <dgm:presLayoutVars>
          <dgm:bulletEnabled val="1"/>
        </dgm:presLayoutVars>
      </dgm:prSet>
      <dgm:spPr/>
    </dgm:pt>
  </dgm:ptLst>
  <dgm:cxnLst>
    <dgm:cxn modelId="{0E710D01-1810-4F30-9BF6-1C45855918D1}" type="presOf" srcId="{E4B8F903-59FD-4EFA-804B-3FEF85E2D316}" destId="{9364369D-64CE-4311-B9F3-BFE2FCD5924B}" srcOrd="0" destOrd="1" presId="urn:microsoft.com/office/officeart/2005/8/layout/process3"/>
    <dgm:cxn modelId="{1C68D502-DD2F-4070-8F4A-B53190FB2445}" type="presOf" srcId="{D4CDE8BD-9B0E-47BD-9405-8E6856C077B5}" destId="{A26D1488-B9F2-4E23-B1A2-86A5FFBFFB71}" srcOrd="1" destOrd="0" presId="urn:microsoft.com/office/officeart/2005/8/layout/process3"/>
    <dgm:cxn modelId="{4F830203-1CD4-4A01-898F-EAA7CBEBE7B6}" type="presOf" srcId="{B2357E75-F9FA-4F93-B791-F8B404A08454}" destId="{9364369D-64CE-4311-B9F3-BFE2FCD5924B}" srcOrd="0" destOrd="0" presId="urn:microsoft.com/office/officeart/2005/8/layout/process3"/>
    <dgm:cxn modelId="{C821C503-D23A-4B1C-8663-4A763BA9613A}" type="presOf" srcId="{688FD0F8-D864-4C91-BB76-A2B2ECCD6E4D}" destId="{BB2CCCF9-8266-454F-BB3B-CE6143C8BFDD}" srcOrd="0" destOrd="0" presId="urn:microsoft.com/office/officeart/2005/8/layout/process3"/>
    <dgm:cxn modelId="{4561E20D-F3CA-4610-8454-06F21DF05055}" type="presOf" srcId="{4C86304C-9EF8-4B14-B615-71152E546C81}" destId="{764F946A-BB93-4898-BF98-B3E418FBCB62}" srcOrd="1" destOrd="0" presId="urn:microsoft.com/office/officeart/2005/8/layout/process3"/>
    <dgm:cxn modelId="{2EF6A513-7DA7-46DD-AC7A-D0CBC9A3E5E1}" type="presOf" srcId="{50597E4F-81AE-4513-97BA-ABCA10395EB5}" destId="{AE6F6D71-7279-4C6E-A721-21044CE3B6BA}" srcOrd="0" destOrd="0" presId="urn:microsoft.com/office/officeart/2005/8/layout/process3"/>
    <dgm:cxn modelId="{A7AFCD16-8B3C-4422-BE20-EC21EC34791D}" type="presOf" srcId="{D4CDE8BD-9B0E-47BD-9405-8E6856C077B5}" destId="{D7050940-5255-47C7-8D74-125F8F72A05A}" srcOrd="0" destOrd="0" presId="urn:microsoft.com/office/officeart/2005/8/layout/process3"/>
    <dgm:cxn modelId="{A93C4928-84B7-4754-AD13-8CABE506A064}" type="presOf" srcId="{002EE873-0BEB-4742-B025-674CBF8FABFE}" destId="{580793F5-8C21-4514-A217-C8AF5A6D7B80}" srcOrd="1" destOrd="0" presId="urn:microsoft.com/office/officeart/2005/8/layout/process3"/>
    <dgm:cxn modelId="{EF11DC2A-7BCE-4849-AED7-5740DBF7333E}" srcId="{0BD813AB-5DA9-491E-AC54-2158053DF49D}" destId="{49E48ECA-F0E7-4F99-8A77-680AC4CD2872}" srcOrd="0" destOrd="0" parTransId="{E0E01FF1-74F7-4304-9800-DE082DAD8AF1}" sibTransId="{7624C982-A830-4B2B-B9F6-2A1970272BFA}"/>
    <dgm:cxn modelId="{7CC24C2F-D8F6-4FEB-B399-C00DF7EAAE93}" srcId="{B91818EB-31E6-4D30-92FF-65E0C40EE3F3}" destId="{0BD813AB-5DA9-491E-AC54-2158053DF49D}" srcOrd="3" destOrd="0" parTransId="{5B5BA233-D92A-4114-A45F-F60B1E9D3495}" sibTransId="{9DD19A1E-6E3A-4B6F-8422-1614FA2C6B11}"/>
    <dgm:cxn modelId="{F7EA2F61-3218-47EE-86E8-15B307A90C7A}" type="presOf" srcId="{224ECB34-3031-42D4-9E77-004D2432C727}" destId="{EE1A7BA1-7BD0-4176-8515-ACB7F662E0D3}" srcOrd="0" destOrd="2" presId="urn:microsoft.com/office/officeart/2005/8/layout/process3"/>
    <dgm:cxn modelId="{C09E2743-6A2C-44A5-9252-52C4224F7E7A}" srcId="{B91818EB-31E6-4D30-92FF-65E0C40EE3F3}" destId="{50597E4F-81AE-4513-97BA-ABCA10395EB5}" srcOrd="2" destOrd="0" parTransId="{1312207C-4AA8-4949-BB64-46EBBB43D92F}" sibTransId="{4C86304C-9EF8-4B14-B615-71152E546C81}"/>
    <dgm:cxn modelId="{E6B40166-3E29-4971-ADC9-1DE3ADDD53B3}" type="presOf" srcId="{0BD813AB-5DA9-491E-AC54-2158053DF49D}" destId="{6CE22179-271F-4468-A077-13CB095E18D9}" srcOrd="1" destOrd="0" presId="urn:microsoft.com/office/officeart/2005/8/layout/process3"/>
    <dgm:cxn modelId="{41215D4B-FBA2-47C6-945A-6D1C9C6EEBFB}" type="presOf" srcId="{41482A26-A8C3-4697-9AE4-863F51D8BE34}" destId="{EE1A7BA1-7BD0-4176-8515-ACB7F662E0D3}" srcOrd="0" destOrd="1" presId="urn:microsoft.com/office/officeart/2005/8/layout/process3"/>
    <dgm:cxn modelId="{B2E5D34D-9AD0-48A5-AAF5-D65055D176D5}" type="presOf" srcId="{EB68D875-5D4B-447F-B267-380DC539662D}" destId="{706D1443-8214-435D-8CC6-DFDBAFF40B3D}" srcOrd="0" destOrd="2" presId="urn:microsoft.com/office/officeart/2005/8/layout/process3"/>
    <dgm:cxn modelId="{63E9476E-145A-4CB7-A16C-73874FF00552}" srcId="{D4CDE8BD-9B0E-47BD-9405-8E6856C077B5}" destId="{224ECB34-3031-42D4-9E77-004D2432C727}" srcOrd="2" destOrd="0" parTransId="{469A9718-AFE5-4FEA-BFFB-3E2A0EC6DDBE}" sibTransId="{48F13427-DC7A-4681-84E7-8C7CE8564EF1}"/>
    <dgm:cxn modelId="{F1EC6B6E-D4AE-4FB4-B24D-C3E31DB78868}" srcId="{B91818EB-31E6-4D30-92FF-65E0C40EE3F3}" destId="{D4CDE8BD-9B0E-47BD-9405-8E6856C077B5}" srcOrd="1" destOrd="0" parTransId="{2B025A05-9472-4CAA-85DB-AD5A1BE45616}" sibTransId="{688FD0F8-D864-4C91-BB76-A2B2ECCD6E4D}"/>
    <dgm:cxn modelId="{74330A72-6D99-423E-B56A-C769867518E9}" type="presOf" srcId="{B91818EB-31E6-4D30-92FF-65E0C40EE3F3}" destId="{EE0FC0B7-7395-41EF-8EF5-7DEB2434C640}" srcOrd="0" destOrd="0" presId="urn:microsoft.com/office/officeart/2005/8/layout/process3"/>
    <dgm:cxn modelId="{F26D1354-DF37-4332-B923-B74E9E8B209A}" type="presOf" srcId="{4C86304C-9EF8-4B14-B615-71152E546C81}" destId="{13CECCD5-878C-443E-AC02-0389DF097AC9}" srcOrd="0" destOrd="0" presId="urn:microsoft.com/office/officeart/2005/8/layout/process3"/>
    <dgm:cxn modelId="{E596D074-63FD-4A1F-A52A-9E7D29A145C6}" srcId="{B91818EB-31E6-4D30-92FF-65E0C40EE3F3}" destId="{002EE873-0BEB-4742-B025-674CBF8FABFE}" srcOrd="0" destOrd="0" parTransId="{EC407E45-EC03-4299-B791-A0250101C9A6}" sibTransId="{0B66DB5B-92E8-4F03-9E92-F57E76A9F52F}"/>
    <dgm:cxn modelId="{6537FD54-8631-408C-8480-79F8367B11D0}" srcId="{50597E4F-81AE-4513-97BA-ABCA10395EB5}" destId="{E4B8F903-59FD-4EFA-804B-3FEF85E2D316}" srcOrd="1" destOrd="0" parTransId="{AB38C1F6-4E65-4DC3-AA99-8F170847014C}" sibTransId="{F569564B-E8AC-4508-A5E4-AE3E6330D530}"/>
    <dgm:cxn modelId="{81441658-89F1-4101-9747-5CAB61D8F90F}" srcId="{D4CDE8BD-9B0E-47BD-9405-8E6856C077B5}" destId="{41482A26-A8C3-4697-9AE4-863F51D8BE34}" srcOrd="1" destOrd="0" parTransId="{D8B94B7D-503A-48D1-B7D5-AE50154CC6E2}" sibTransId="{A16FA6D7-37EC-4EFA-9BEF-684BB9E65CA6}"/>
    <dgm:cxn modelId="{8E49405A-E4F7-458F-86E0-A402DB1C0182}" type="presOf" srcId="{49E48ECA-F0E7-4F99-8A77-680AC4CD2872}" destId="{706D1443-8214-435D-8CC6-DFDBAFF40B3D}" srcOrd="0" destOrd="0" presId="urn:microsoft.com/office/officeart/2005/8/layout/process3"/>
    <dgm:cxn modelId="{AE5B4E88-DE5C-46A2-A1AA-536128B1C8E2}" type="presOf" srcId="{002EE873-0BEB-4742-B025-674CBF8FABFE}" destId="{36C599A3-9000-48E6-BBC3-67F3BD91A79F}" srcOrd="0" destOrd="0" presId="urn:microsoft.com/office/officeart/2005/8/layout/process3"/>
    <dgm:cxn modelId="{71C3878D-B26E-49F7-88B5-FA3CC807763D}" type="presOf" srcId="{B517292A-1A48-452D-B0B4-452D697555A1}" destId="{706D1443-8214-435D-8CC6-DFDBAFF40B3D}" srcOrd="0" destOrd="1" presId="urn:microsoft.com/office/officeart/2005/8/layout/process3"/>
    <dgm:cxn modelId="{D032D499-C7E4-4440-ABE1-24A23443CC79}" type="presOf" srcId="{688FD0F8-D864-4C91-BB76-A2B2ECCD6E4D}" destId="{5823E006-DC1A-4695-A7CC-83362E0B4281}" srcOrd="1" destOrd="0" presId="urn:microsoft.com/office/officeart/2005/8/layout/process3"/>
    <dgm:cxn modelId="{8A80EBA7-B89E-44E5-9F22-0885BA119F51}" type="presOf" srcId="{56E7C91B-44E5-47C2-8C75-2EE8D74A0BD9}" destId="{FB3BBE86-6941-4C7C-975A-24A730DFCAE7}" srcOrd="0" destOrd="0" presId="urn:microsoft.com/office/officeart/2005/8/layout/process3"/>
    <dgm:cxn modelId="{AF39EEB1-6116-4A18-8DC5-5E222DD76365}" srcId="{D4CDE8BD-9B0E-47BD-9405-8E6856C077B5}" destId="{2A108B45-6971-4DCF-A8A8-0AE95CDF8022}" srcOrd="0" destOrd="0" parTransId="{E1266D87-005F-49F6-90E8-30FFD43F10B8}" sibTransId="{DEA30B13-F236-4EFC-A633-ED31A8ADCDEB}"/>
    <dgm:cxn modelId="{433E98B3-2DA6-4E23-BC0E-38C3B4DD9E9C}" type="presOf" srcId="{50597E4F-81AE-4513-97BA-ABCA10395EB5}" destId="{DB60DF8D-6E21-4515-A8B6-EC830959D1B1}" srcOrd="1" destOrd="0" presId="urn:microsoft.com/office/officeart/2005/8/layout/process3"/>
    <dgm:cxn modelId="{902983B6-3F57-4ECD-AE7F-DE2A46B630ED}" type="presOf" srcId="{2A108B45-6971-4DCF-A8A8-0AE95CDF8022}" destId="{EE1A7BA1-7BD0-4176-8515-ACB7F662E0D3}" srcOrd="0" destOrd="0" presId="urn:microsoft.com/office/officeart/2005/8/layout/process3"/>
    <dgm:cxn modelId="{7A1156C8-0506-4475-BD81-BBC9ECFC34BA}" srcId="{0BD813AB-5DA9-491E-AC54-2158053DF49D}" destId="{EB68D875-5D4B-447F-B267-380DC539662D}" srcOrd="2" destOrd="0" parTransId="{F76A5FB7-5788-4353-8C7C-E0C7BF5108EA}" sibTransId="{62D45500-A038-4AB7-AE92-DFBFD146300C}"/>
    <dgm:cxn modelId="{9F1B00D0-73A5-4F5A-BA26-A67CAEACD1DE}" type="presOf" srcId="{0BD813AB-5DA9-491E-AC54-2158053DF49D}" destId="{2E7EE811-5A86-44B7-9101-DAEC1F35D44E}" srcOrd="0" destOrd="0" presId="urn:microsoft.com/office/officeart/2005/8/layout/process3"/>
    <dgm:cxn modelId="{88ACFCD4-2465-4DDB-A8DD-D5D603F2AD26}" srcId="{002EE873-0BEB-4742-B025-674CBF8FABFE}" destId="{56E7C91B-44E5-47C2-8C75-2EE8D74A0BD9}" srcOrd="0" destOrd="0" parTransId="{923D2485-017B-4DF6-8A16-34C0B751C368}" sibTransId="{8F7C59E5-73E9-45C4-B04A-090E3A5773C4}"/>
    <dgm:cxn modelId="{4FFBEAD6-7833-4554-B38E-69C55FB38745}" type="presOf" srcId="{0B66DB5B-92E8-4F03-9E92-F57E76A9F52F}" destId="{ABBAEA41-354B-4195-AE46-70647FDFD9C2}" srcOrd="1" destOrd="0" presId="urn:microsoft.com/office/officeart/2005/8/layout/process3"/>
    <dgm:cxn modelId="{F086DEE4-C4AB-47ED-BE12-0F9A9CA5CFFA}" srcId="{50597E4F-81AE-4513-97BA-ABCA10395EB5}" destId="{B2357E75-F9FA-4F93-B791-F8B404A08454}" srcOrd="0" destOrd="0" parTransId="{BAEA6B70-28DA-4D4B-826C-AED98624E2D6}" sibTransId="{41ECAB3B-A7B7-48B0-9A8E-65E3E426AE31}"/>
    <dgm:cxn modelId="{AB57DAE8-A789-4753-9B40-D461E18D1A2B}" type="presOf" srcId="{0B66DB5B-92E8-4F03-9E92-F57E76A9F52F}" destId="{0D5F9794-E279-4FB4-9122-592EF0B3193A}" srcOrd="0" destOrd="0" presId="urn:microsoft.com/office/officeart/2005/8/layout/process3"/>
    <dgm:cxn modelId="{E94F94EF-7348-43D5-B23F-19661DA6FCD7}" srcId="{0BD813AB-5DA9-491E-AC54-2158053DF49D}" destId="{B517292A-1A48-452D-B0B4-452D697555A1}" srcOrd="1" destOrd="0" parTransId="{8D7C5BFF-A7CA-4DFB-B60A-03609C379BC2}" sibTransId="{58EB5AE6-FEBC-4609-8FC3-BD352685A044}"/>
    <dgm:cxn modelId="{570231F7-1DBE-4408-A199-1D1A0C031F16}" type="presParOf" srcId="{EE0FC0B7-7395-41EF-8EF5-7DEB2434C640}" destId="{85C10A6D-78D5-4D44-A09A-0527678DD0A3}" srcOrd="0" destOrd="0" presId="urn:microsoft.com/office/officeart/2005/8/layout/process3"/>
    <dgm:cxn modelId="{139B9B8B-3C4B-4104-983D-B5A1919557FC}" type="presParOf" srcId="{85C10A6D-78D5-4D44-A09A-0527678DD0A3}" destId="{36C599A3-9000-48E6-BBC3-67F3BD91A79F}" srcOrd="0" destOrd="0" presId="urn:microsoft.com/office/officeart/2005/8/layout/process3"/>
    <dgm:cxn modelId="{DBBF1E09-9042-4B95-8F46-2918E6ACBD5D}" type="presParOf" srcId="{85C10A6D-78D5-4D44-A09A-0527678DD0A3}" destId="{580793F5-8C21-4514-A217-C8AF5A6D7B80}" srcOrd="1" destOrd="0" presId="urn:microsoft.com/office/officeart/2005/8/layout/process3"/>
    <dgm:cxn modelId="{957234DD-B313-499A-B63C-200DF15999FE}" type="presParOf" srcId="{85C10A6D-78D5-4D44-A09A-0527678DD0A3}" destId="{FB3BBE86-6941-4C7C-975A-24A730DFCAE7}" srcOrd="2" destOrd="0" presId="urn:microsoft.com/office/officeart/2005/8/layout/process3"/>
    <dgm:cxn modelId="{3BF12799-308B-46FF-9631-14100241DEB6}" type="presParOf" srcId="{EE0FC0B7-7395-41EF-8EF5-7DEB2434C640}" destId="{0D5F9794-E279-4FB4-9122-592EF0B3193A}" srcOrd="1" destOrd="0" presId="urn:microsoft.com/office/officeart/2005/8/layout/process3"/>
    <dgm:cxn modelId="{992612D7-FF2F-42AC-B818-FA60B19DA236}" type="presParOf" srcId="{0D5F9794-E279-4FB4-9122-592EF0B3193A}" destId="{ABBAEA41-354B-4195-AE46-70647FDFD9C2}" srcOrd="0" destOrd="0" presId="urn:microsoft.com/office/officeart/2005/8/layout/process3"/>
    <dgm:cxn modelId="{E03B8975-8481-457B-8DA4-F028346E97E0}" type="presParOf" srcId="{EE0FC0B7-7395-41EF-8EF5-7DEB2434C640}" destId="{0381DC93-3058-4ADF-9C7B-525C70C9FC3E}" srcOrd="2" destOrd="0" presId="urn:microsoft.com/office/officeart/2005/8/layout/process3"/>
    <dgm:cxn modelId="{BFF9B4AF-7888-4DC4-9ACF-CC3D14C8CF3C}" type="presParOf" srcId="{0381DC93-3058-4ADF-9C7B-525C70C9FC3E}" destId="{D7050940-5255-47C7-8D74-125F8F72A05A}" srcOrd="0" destOrd="0" presId="urn:microsoft.com/office/officeart/2005/8/layout/process3"/>
    <dgm:cxn modelId="{74D3E79D-F253-4DA7-AA4D-0D681337CC7A}" type="presParOf" srcId="{0381DC93-3058-4ADF-9C7B-525C70C9FC3E}" destId="{A26D1488-B9F2-4E23-B1A2-86A5FFBFFB71}" srcOrd="1" destOrd="0" presId="urn:microsoft.com/office/officeart/2005/8/layout/process3"/>
    <dgm:cxn modelId="{142BB7C4-C229-4EFB-B20A-DDED5EF5156E}" type="presParOf" srcId="{0381DC93-3058-4ADF-9C7B-525C70C9FC3E}" destId="{EE1A7BA1-7BD0-4176-8515-ACB7F662E0D3}" srcOrd="2" destOrd="0" presId="urn:microsoft.com/office/officeart/2005/8/layout/process3"/>
    <dgm:cxn modelId="{7838DBDD-20B6-4212-A5CD-458B395C1A8B}" type="presParOf" srcId="{EE0FC0B7-7395-41EF-8EF5-7DEB2434C640}" destId="{BB2CCCF9-8266-454F-BB3B-CE6143C8BFDD}" srcOrd="3" destOrd="0" presId="urn:microsoft.com/office/officeart/2005/8/layout/process3"/>
    <dgm:cxn modelId="{8DEB2F02-D3BA-4EE4-BB52-A7639C8E2946}" type="presParOf" srcId="{BB2CCCF9-8266-454F-BB3B-CE6143C8BFDD}" destId="{5823E006-DC1A-4695-A7CC-83362E0B4281}" srcOrd="0" destOrd="0" presId="urn:microsoft.com/office/officeart/2005/8/layout/process3"/>
    <dgm:cxn modelId="{5ED8B172-021F-4011-94BA-651D331635B1}" type="presParOf" srcId="{EE0FC0B7-7395-41EF-8EF5-7DEB2434C640}" destId="{8DC5190F-CEC3-4E61-9C15-18D5058FC473}" srcOrd="4" destOrd="0" presId="urn:microsoft.com/office/officeart/2005/8/layout/process3"/>
    <dgm:cxn modelId="{79425BA5-361C-4F90-91BE-ECEADD1E53F6}" type="presParOf" srcId="{8DC5190F-CEC3-4E61-9C15-18D5058FC473}" destId="{AE6F6D71-7279-4C6E-A721-21044CE3B6BA}" srcOrd="0" destOrd="0" presId="urn:microsoft.com/office/officeart/2005/8/layout/process3"/>
    <dgm:cxn modelId="{76C2DB40-14A2-4574-97BC-4D7C37E38D14}" type="presParOf" srcId="{8DC5190F-CEC3-4E61-9C15-18D5058FC473}" destId="{DB60DF8D-6E21-4515-A8B6-EC830959D1B1}" srcOrd="1" destOrd="0" presId="urn:microsoft.com/office/officeart/2005/8/layout/process3"/>
    <dgm:cxn modelId="{13EEAFA7-1B18-4E5C-BFCF-AC7B7D6D2568}" type="presParOf" srcId="{8DC5190F-CEC3-4E61-9C15-18D5058FC473}" destId="{9364369D-64CE-4311-B9F3-BFE2FCD5924B}" srcOrd="2" destOrd="0" presId="urn:microsoft.com/office/officeart/2005/8/layout/process3"/>
    <dgm:cxn modelId="{73023C2E-60F5-4629-A6B6-A96D81A3F816}" type="presParOf" srcId="{EE0FC0B7-7395-41EF-8EF5-7DEB2434C640}" destId="{13CECCD5-878C-443E-AC02-0389DF097AC9}" srcOrd="5" destOrd="0" presId="urn:microsoft.com/office/officeart/2005/8/layout/process3"/>
    <dgm:cxn modelId="{84641A74-C04D-4850-B58A-ADD096BC9757}" type="presParOf" srcId="{13CECCD5-878C-443E-AC02-0389DF097AC9}" destId="{764F946A-BB93-4898-BF98-B3E418FBCB62}" srcOrd="0" destOrd="0" presId="urn:microsoft.com/office/officeart/2005/8/layout/process3"/>
    <dgm:cxn modelId="{C2361708-46FF-439D-BFEF-126D9D1282AA}" type="presParOf" srcId="{EE0FC0B7-7395-41EF-8EF5-7DEB2434C640}" destId="{FB1826D9-F428-49E1-9F05-C1B69295FB41}" srcOrd="6" destOrd="0" presId="urn:microsoft.com/office/officeart/2005/8/layout/process3"/>
    <dgm:cxn modelId="{58790032-F5E9-4D2F-BA20-15679C7A5A46}" type="presParOf" srcId="{FB1826D9-F428-49E1-9F05-C1B69295FB41}" destId="{2E7EE811-5A86-44B7-9101-DAEC1F35D44E}" srcOrd="0" destOrd="0" presId="urn:microsoft.com/office/officeart/2005/8/layout/process3"/>
    <dgm:cxn modelId="{E4A83AE0-413A-4EBE-B8EA-DAFB70C4E6BA}" type="presParOf" srcId="{FB1826D9-F428-49E1-9F05-C1B69295FB41}" destId="{6CE22179-271F-4468-A077-13CB095E18D9}" srcOrd="1" destOrd="0" presId="urn:microsoft.com/office/officeart/2005/8/layout/process3"/>
    <dgm:cxn modelId="{C85746F6-5113-40A8-ADE8-43B121FBE766}" type="presParOf" srcId="{FB1826D9-F428-49E1-9F05-C1B69295FB41}" destId="{706D1443-8214-435D-8CC6-DFDBAFF40B3D}"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1CD45F-3BC8-42B3-ACF8-7E802EC48B22}" type="doc">
      <dgm:prSet loTypeId="urn:microsoft.com/office/officeart/2005/8/layout/hList7" loCatId="list" qsTypeId="urn:microsoft.com/office/officeart/2005/8/quickstyle/simple1" qsCatId="simple" csTypeId="urn:microsoft.com/office/officeart/2005/8/colors/colorful3" csCatId="colorful" phldr="1"/>
      <dgm:spPr/>
    </dgm:pt>
    <dgm:pt modelId="{D09E9F02-544C-40C9-AAB6-20E33AF7BCE0}">
      <dgm:prSet phldrT="[Texte]"/>
      <dgm:spPr>
        <a:solidFill>
          <a:schemeClr val="accent2">
            <a:lumMod val="60000"/>
            <a:lumOff val="40000"/>
          </a:schemeClr>
        </a:solidFill>
      </dgm:spPr>
      <dgm:t>
        <a:bodyPr/>
        <a:lstStyle/>
        <a:p>
          <a:r>
            <a:rPr lang="fr-FR" dirty="0">
              <a:solidFill>
                <a:schemeClr val="tx1"/>
              </a:solidFill>
              <a:latin typeface="Arial Nova" panose="020B0504020202020204" pitchFamily="34" charset="0"/>
            </a:rPr>
            <a:t>Faire le point sur toutes réalisations dans le cadre du mandat</a:t>
          </a:r>
        </a:p>
      </dgm:t>
    </dgm:pt>
    <dgm:pt modelId="{B84FD1B9-2230-4B09-A61A-40626A226011}" type="parTrans" cxnId="{7FB0B041-34D4-410F-9292-B968CF9BAFE6}">
      <dgm:prSet/>
      <dgm:spPr/>
      <dgm:t>
        <a:bodyPr/>
        <a:lstStyle/>
        <a:p>
          <a:endParaRPr lang="fr-FR"/>
        </a:p>
      </dgm:t>
    </dgm:pt>
    <dgm:pt modelId="{DB61E6D3-1F4A-447A-BA24-2A241638E63F}" type="sibTrans" cxnId="{7FB0B041-34D4-410F-9292-B968CF9BAFE6}">
      <dgm:prSet/>
      <dgm:spPr/>
      <dgm:t>
        <a:bodyPr/>
        <a:lstStyle/>
        <a:p>
          <a:endParaRPr lang="fr-FR"/>
        </a:p>
      </dgm:t>
    </dgm:pt>
    <dgm:pt modelId="{2038CB2A-BF81-4C6D-BE8C-18BE931D0A93}">
      <dgm:prSet phldrT="[Texte]"/>
      <dgm:spPr>
        <a:solidFill>
          <a:schemeClr val="accent6">
            <a:lumMod val="40000"/>
            <a:lumOff val="60000"/>
          </a:schemeClr>
        </a:solidFill>
      </dgm:spPr>
      <dgm:t>
        <a:bodyPr/>
        <a:lstStyle/>
        <a:p>
          <a:r>
            <a:rPr lang="fr-FR" dirty="0">
              <a:solidFill>
                <a:schemeClr val="tx1"/>
              </a:solidFill>
              <a:latin typeface="Arial Nova" panose="020B0504020202020204" pitchFamily="34" charset="0"/>
            </a:rPr>
            <a:t>Mettre en lumière les engagements électoraux et les réalisations </a:t>
          </a:r>
        </a:p>
      </dgm:t>
    </dgm:pt>
    <dgm:pt modelId="{8AD37224-343E-4F67-AC3F-B3530FF4EE2B}" type="parTrans" cxnId="{4EA4B352-0696-49E4-9A3E-3075CF6BE4F7}">
      <dgm:prSet/>
      <dgm:spPr/>
      <dgm:t>
        <a:bodyPr/>
        <a:lstStyle/>
        <a:p>
          <a:endParaRPr lang="fr-FR"/>
        </a:p>
      </dgm:t>
    </dgm:pt>
    <dgm:pt modelId="{3B573C19-BDF1-47B5-8978-1A88AC2F4B42}" type="sibTrans" cxnId="{4EA4B352-0696-49E4-9A3E-3075CF6BE4F7}">
      <dgm:prSet/>
      <dgm:spPr/>
      <dgm:t>
        <a:bodyPr/>
        <a:lstStyle/>
        <a:p>
          <a:endParaRPr lang="fr-FR"/>
        </a:p>
      </dgm:t>
    </dgm:pt>
    <dgm:pt modelId="{7ECD0CBD-0137-48B9-9DA3-7E33A8D0CD24}">
      <dgm:prSet phldrT="[Texte]"/>
      <dgm:spPr/>
      <dgm:t>
        <a:bodyPr/>
        <a:lstStyle/>
        <a:p>
          <a:r>
            <a:rPr lang="fr-FR" dirty="0">
              <a:solidFill>
                <a:schemeClr val="tx1"/>
              </a:solidFill>
              <a:latin typeface="Arial Nova" panose="020B0504020202020204" pitchFamily="34" charset="0"/>
            </a:rPr>
            <a:t>Etablir un « Feed-Back » : savoir faire et savoir être </a:t>
          </a:r>
        </a:p>
        <a:p>
          <a:r>
            <a:rPr lang="fr-FR" dirty="0">
              <a:solidFill>
                <a:schemeClr val="tx1"/>
              </a:solidFill>
              <a:latin typeface="Arial Nova" panose="020B0504020202020204" pitchFamily="34" charset="0"/>
            </a:rPr>
            <a:t>=</a:t>
          </a:r>
        </a:p>
        <a:p>
          <a:r>
            <a:rPr lang="fr-FR" dirty="0">
              <a:solidFill>
                <a:schemeClr val="tx1"/>
              </a:solidFill>
              <a:latin typeface="Arial Nova" panose="020B0504020202020204" pitchFamily="34" charset="0"/>
            </a:rPr>
            <a:t>Réussites et points à améliorer  </a:t>
          </a:r>
        </a:p>
      </dgm:t>
    </dgm:pt>
    <dgm:pt modelId="{887C3C7B-37D1-4531-8ACE-C5684C012EAB}" type="parTrans" cxnId="{3D8CBE1A-342E-4615-BACB-06C4CEDEEE5E}">
      <dgm:prSet/>
      <dgm:spPr/>
      <dgm:t>
        <a:bodyPr/>
        <a:lstStyle/>
        <a:p>
          <a:endParaRPr lang="fr-FR"/>
        </a:p>
      </dgm:t>
    </dgm:pt>
    <dgm:pt modelId="{DAD2F27F-CD74-4F3B-A382-ED98A30FDE39}" type="sibTrans" cxnId="{3D8CBE1A-342E-4615-BACB-06C4CEDEEE5E}">
      <dgm:prSet/>
      <dgm:spPr/>
      <dgm:t>
        <a:bodyPr/>
        <a:lstStyle/>
        <a:p>
          <a:endParaRPr lang="fr-FR"/>
        </a:p>
      </dgm:t>
    </dgm:pt>
    <dgm:pt modelId="{7F0B92D7-6A84-445C-97B2-716A5CCCC3BE}">
      <dgm:prSet phldrT="[Texte]"/>
      <dgm:spPr>
        <a:solidFill>
          <a:schemeClr val="accent4">
            <a:lumMod val="40000"/>
            <a:lumOff val="60000"/>
          </a:schemeClr>
        </a:solidFill>
      </dgm:spPr>
      <dgm:t>
        <a:bodyPr/>
        <a:lstStyle/>
        <a:p>
          <a:r>
            <a:rPr lang="fr-FR" dirty="0">
              <a:solidFill>
                <a:schemeClr val="tx1"/>
              </a:solidFill>
              <a:latin typeface="Arial Nova" panose="020B0504020202020204" pitchFamily="34" charset="0"/>
            </a:rPr>
            <a:t>Préparer sa communication institutionnelle et préparer sa communication de campagne </a:t>
          </a:r>
        </a:p>
      </dgm:t>
    </dgm:pt>
    <dgm:pt modelId="{F4A9E786-3263-4A17-A9FB-7D67BF87FBC8}" type="parTrans" cxnId="{FFCAE61D-644D-4176-87D4-C462206FF70D}">
      <dgm:prSet/>
      <dgm:spPr/>
      <dgm:t>
        <a:bodyPr/>
        <a:lstStyle/>
        <a:p>
          <a:endParaRPr lang="fr-FR"/>
        </a:p>
      </dgm:t>
    </dgm:pt>
    <dgm:pt modelId="{53AF03A7-AD12-4484-A4F8-C4E31028F8E5}" type="sibTrans" cxnId="{FFCAE61D-644D-4176-87D4-C462206FF70D}">
      <dgm:prSet/>
      <dgm:spPr/>
      <dgm:t>
        <a:bodyPr/>
        <a:lstStyle/>
        <a:p>
          <a:endParaRPr lang="fr-FR"/>
        </a:p>
      </dgm:t>
    </dgm:pt>
    <dgm:pt modelId="{F337B5BE-FFB7-4A35-B62F-CAEC0D4389A2}">
      <dgm:prSet phldrT="[Texte]"/>
      <dgm:spPr>
        <a:solidFill>
          <a:schemeClr val="accent4">
            <a:lumMod val="40000"/>
            <a:lumOff val="60000"/>
          </a:schemeClr>
        </a:solidFill>
      </dgm:spPr>
      <dgm:t>
        <a:bodyPr/>
        <a:lstStyle/>
        <a:p>
          <a:r>
            <a:rPr lang="fr-FR" dirty="0">
              <a:solidFill>
                <a:schemeClr val="tx1"/>
              </a:solidFill>
              <a:latin typeface="Arial Nova" panose="020B0504020202020204" pitchFamily="34" charset="0"/>
            </a:rPr>
            <a:t>Penser votre futur « casting » de campagne </a:t>
          </a:r>
        </a:p>
      </dgm:t>
    </dgm:pt>
    <dgm:pt modelId="{C96F1D59-90F5-4739-8841-5B5A43EF7A0A}" type="parTrans" cxnId="{9CBEFC2F-FF02-4D00-9523-E2F51D2E0178}">
      <dgm:prSet/>
      <dgm:spPr/>
      <dgm:t>
        <a:bodyPr/>
        <a:lstStyle/>
        <a:p>
          <a:endParaRPr lang="fr-FR"/>
        </a:p>
      </dgm:t>
    </dgm:pt>
    <dgm:pt modelId="{D6D361BA-2B3B-4D89-A21A-056AC851508A}" type="sibTrans" cxnId="{9CBEFC2F-FF02-4D00-9523-E2F51D2E0178}">
      <dgm:prSet/>
      <dgm:spPr/>
      <dgm:t>
        <a:bodyPr/>
        <a:lstStyle/>
        <a:p>
          <a:endParaRPr lang="fr-FR"/>
        </a:p>
      </dgm:t>
    </dgm:pt>
    <dgm:pt modelId="{67822529-4F92-4D6A-822F-BFB652BC482C}" type="pres">
      <dgm:prSet presAssocID="{661CD45F-3BC8-42B3-ACF8-7E802EC48B22}" presName="Name0" presStyleCnt="0">
        <dgm:presLayoutVars>
          <dgm:dir/>
          <dgm:resizeHandles val="exact"/>
        </dgm:presLayoutVars>
      </dgm:prSet>
      <dgm:spPr/>
    </dgm:pt>
    <dgm:pt modelId="{D61820AF-C2E9-4FAE-AED2-5A693385A21F}" type="pres">
      <dgm:prSet presAssocID="{661CD45F-3BC8-42B3-ACF8-7E802EC48B22}" presName="fgShape" presStyleLbl="fgShp" presStyleIdx="0" presStyleCnt="1" custScaleX="108696" custLinFactNeighborX="24242" custLinFactNeighborY="-5900"/>
      <dgm:spPr>
        <a:solidFill>
          <a:schemeClr val="accent5">
            <a:lumMod val="60000"/>
            <a:lumOff val="40000"/>
          </a:schemeClr>
        </a:solidFill>
      </dgm:spPr>
    </dgm:pt>
    <dgm:pt modelId="{A48EDC65-1E33-49E4-98E6-999DB36A025F}" type="pres">
      <dgm:prSet presAssocID="{661CD45F-3BC8-42B3-ACF8-7E802EC48B22}" presName="linComp" presStyleCnt="0"/>
      <dgm:spPr/>
    </dgm:pt>
    <dgm:pt modelId="{ED0848C2-84C9-499A-AD27-072CCA0CB674}" type="pres">
      <dgm:prSet presAssocID="{D09E9F02-544C-40C9-AAB6-20E33AF7BCE0}" presName="compNode" presStyleCnt="0"/>
      <dgm:spPr/>
    </dgm:pt>
    <dgm:pt modelId="{B74D5E71-2BF5-4ECC-8F82-D6067994882A}" type="pres">
      <dgm:prSet presAssocID="{D09E9F02-544C-40C9-AAB6-20E33AF7BCE0}" presName="bkgdShape" presStyleLbl="node1" presStyleIdx="0" presStyleCnt="5" custLinFactNeighborX="-6999" custLinFactNeighborY="1907"/>
      <dgm:spPr/>
    </dgm:pt>
    <dgm:pt modelId="{800A369F-2536-4C94-BD5A-FEE8EDDE9B91}" type="pres">
      <dgm:prSet presAssocID="{D09E9F02-544C-40C9-AAB6-20E33AF7BCE0}" presName="nodeTx" presStyleLbl="node1" presStyleIdx="0" presStyleCnt="5">
        <dgm:presLayoutVars>
          <dgm:bulletEnabled val="1"/>
        </dgm:presLayoutVars>
      </dgm:prSet>
      <dgm:spPr/>
    </dgm:pt>
    <dgm:pt modelId="{BBB9DE35-A144-40A8-A29F-212CD2E4C1D2}" type="pres">
      <dgm:prSet presAssocID="{D09E9F02-544C-40C9-AAB6-20E33AF7BCE0}" presName="invisiNode" presStyleLbl="node1" presStyleIdx="0" presStyleCnt="5"/>
      <dgm:spPr/>
    </dgm:pt>
    <dgm:pt modelId="{06AC5DA8-D009-4FD0-B799-E2B9E1A780A5}" type="pres">
      <dgm:prSet presAssocID="{D09E9F02-544C-40C9-AAB6-20E33AF7BCE0}" presName="imagNode" presStyleLbl="fgImgPlace1" presStyleIdx="0" presStyleCnt="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extLst>
        <a:ext uri="{E40237B7-FDA0-4F09-8148-C483321AD2D9}">
          <dgm14:cNvPr xmlns:dgm14="http://schemas.microsoft.com/office/drawing/2010/diagram" id="0" name="" descr="Loupe sur arrière-plan clair"/>
        </a:ext>
      </dgm:extLst>
    </dgm:pt>
    <dgm:pt modelId="{E21764C8-70D7-4717-822C-23B6759CE9EA}" type="pres">
      <dgm:prSet presAssocID="{DB61E6D3-1F4A-447A-BA24-2A241638E63F}" presName="sibTrans" presStyleLbl="sibTrans2D1" presStyleIdx="0" presStyleCnt="0"/>
      <dgm:spPr/>
    </dgm:pt>
    <dgm:pt modelId="{ADF7AAE7-2072-4A61-A6C5-B8C2B031049B}" type="pres">
      <dgm:prSet presAssocID="{2038CB2A-BF81-4C6D-BE8C-18BE931D0A93}" presName="compNode" presStyleCnt="0"/>
      <dgm:spPr/>
    </dgm:pt>
    <dgm:pt modelId="{052710A4-2259-4D26-95C1-C0C36A479E3A}" type="pres">
      <dgm:prSet presAssocID="{2038CB2A-BF81-4C6D-BE8C-18BE931D0A93}" presName="bkgdShape" presStyleLbl="node1" presStyleIdx="1" presStyleCnt="5"/>
      <dgm:spPr/>
    </dgm:pt>
    <dgm:pt modelId="{EFA5C462-9BBA-4F1F-8422-C1DFC108EA26}" type="pres">
      <dgm:prSet presAssocID="{2038CB2A-BF81-4C6D-BE8C-18BE931D0A93}" presName="nodeTx" presStyleLbl="node1" presStyleIdx="1" presStyleCnt="5">
        <dgm:presLayoutVars>
          <dgm:bulletEnabled val="1"/>
        </dgm:presLayoutVars>
      </dgm:prSet>
      <dgm:spPr/>
    </dgm:pt>
    <dgm:pt modelId="{D576CE00-18CA-484D-949E-420E31F366AA}" type="pres">
      <dgm:prSet presAssocID="{2038CB2A-BF81-4C6D-BE8C-18BE931D0A93}" presName="invisiNode" presStyleLbl="node1" presStyleIdx="1" presStyleCnt="5"/>
      <dgm:spPr/>
    </dgm:pt>
    <dgm:pt modelId="{E33A089A-1FCC-4ED7-A236-3144706E2635}" type="pres">
      <dgm:prSet presAssocID="{2038CB2A-BF81-4C6D-BE8C-18BE931D0A93}" presName="imagNode" presStyleLbl="fgImgPlace1" presStyleIdx="1" presStyleCnt="5"/>
      <dgm:spPr>
        <a:blipFill>
          <a:blip xmlns:r="http://schemas.openxmlformats.org/officeDocument/2006/relationships" r:embed="rId2">
            <a:extLst>
              <a:ext uri="{837473B0-CC2E-450A-ABE3-18F120FF3D39}">
                <a1611:picAttrSrcUrl xmlns:a1611="http://schemas.microsoft.com/office/drawing/2016/11/main" r:id="rId3"/>
              </a:ext>
            </a:extLst>
          </a:blip>
          <a:srcRect/>
          <a:stretch>
            <a:fillRect l="-17000" r="-17000"/>
          </a:stretch>
        </a:blipFill>
      </dgm:spPr>
    </dgm:pt>
    <dgm:pt modelId="{CC30541D-D6EE-4C24-8225-87F320596ECB}" type="pres">
      <dgm:prSet presAssocID="{3B573C19-BDF1-47B5-8978-1A88AC2F4B42}" presName="sibTrans" presStyleLbl="sibTrans2D1" presStyleIdx="0" presStyleCnt="0"/>
      <dgm:spPr/>
    </dgm:pt>
    <dgm:pt modelId="{30018762-AB9A-4296-9F1C-1995509F436A}" type="pres">
      <dgm:prSet presAssocID="{7ECD0CBD-0137-48B9-9DA3-7E33A8D0CD24}" presName="compNode" presStyleCnt="0"/>
      <dgm:spPr/>
    </dgm:pt>
    <dgm:pt modelId="{E12C0D6B-9CC6-4480-A080-9F42E9B15FF5}" type="pres">
      <dgm:prSet presAssocID="{7ECD0CBD-0137-48B9-9DA3-7E33A8D0CD24}" presName="bkgdShape" presStyleLbl="node1" presStyleIdx="2" presStyleCnt="5"/>
      <dgm:spPr/>
    </dgm:pt>
    <dgm:pt modelId="{9A49CA50-E572-46E1-ACB4-4A5B496B0489}" type="pres">
      <dgm:prSet presAssocID="{7ECD0CBD-0137-48B9-9DA3-7E33A8D0CD24}" presName="nodeTx" presStyleLbl="node1" presStyleIdx="2" presStyleCnt="5">
        <dgm:presLayoutVars>
          <dgm:bulletEnabled val="1"/>
        </dgm:presLayoutVars>
      </dgm:prSet>
      <dgm:spPr/>
    </dgm:pt>
    <dgm:pt modelId="{E78AA7BF-529C-4FFD-A1F7-3091E7AFEFF2}" type="pres">
      <dgm:prSet presAssocID="{7ECD0CBD-0137-48B9-9DA3-7E33A8D0CD24}" presName="invisiNode" presStyleLbl="node1" presStyleIdx="2" presStyleCnt="5"/>
      <dgm:spPr/>
    </dgm:pt>
    <dgm:pt modelId="{AAB91788-5302-4E41-9E04-991D33D4A708}" type="pres">
      <dgm:prSet presAssocID="{7ECD0CBD-0137-48B9-9DA3-7E33A8D0CD24}" presName="imagNode" presStyleLbl="fgImgPlace1" presStyleIdx="2" presStyleCnt="5"/>
      <dgm:spPr>
        <a:blipFill>
          <a:blip xmlns:r="http://schemas.openxmlformats.org/officeDocument/2006/relationships" r:embed="rId4">
            <a:extLst>
              <a:ext uri="{837473B0-CC2E-450A-ABE3-18F120FF3D39}">
                <a1611:picAttrSrcUrl xmlns:a1611="http://schemas.microsoft.com/office/drawing/2016/11/main" r:id="rId5"/>
              </a:ext>
            </a:extLst>
          </a:blip>
          <a:srcRect/>
          <a:stretch>
            <a:fillRect l="-3000" r="-3000"/>
          </a:stretch>
        </a:blipFill>
      </dgm:spPr>
    </dgm:pt>
    <dgm:pt modelId="{087D60EA-E030-4FBF-AD01-D2CB1F84A10D}" type="pres">
      <dgm:prSet presAssocID="{DAD2F27F-CD74-4F3B-A382-ED98A30FDE39}" presName="sibTrans" presStyleLbl="sibTrans2D1" presStyleIdx="0" presStyleCnt="0"/>
      <dgm:spPr/>
    </dgm:pt>
    <dgm:pt modelId="{746B735F-D34B-48D0-9A3D-363FABB1DE9C}" type="pres">
      <dgm:prSet presAssocID="{7F0B92D7-6A84-445C-97B2-716A5CCCC3BE}" presName="compNode" presStyleCnt="0"/>
      <dgm:spPr/>
    </dgm:pt>
    <dgm:pt modelId="{89745E73-D725-42C8-9414-F41A19DC1308}" type="pres">
      <dgm:prSet presAssocID="{7F0B92D7-6A84-445C-97B2-716A5CCCC3BE}" presName="bkgdShape" presStyleLbl="node1" presStyleIdx="3" presStyleCnt="5"/>
      <dgm:spPr/>
    </dgm:pt>
    <dgm:pt modelId="{C6C27C37-D27C-4175-9135-CF88CFAAB72C}" type="pres">
      <dgm:prSet presAssocID="{7F0B92D7-6A84-445C-97B2-716A5CCCC3BE}" presName="nodeTx" presStyleLbl="node1" presStyleIdx="3" presStyleCnt="5">
        <dgm:presLayoutVars>
          <dgm:bulletEnabled val="1"/>
        </dgm:presLayoutVars>
      </dgm:prSet>
      <dgm:spPr/>
    </dgm:pt>
    <dgm:pt modelId="{CF725487-5492-4AB7-AEFB-A2BBD97673F9}" type="pres">
      <dgm:prSet presAssocID="{7F0B92D7-6A84-445C-97B2-716A5CCCC3BE}" presName="invisiNode" presStyleLbl="node1" presStyleIdx="3" presStyleCnt="5"/>
      <dgm:spPr/>
    </dgm:pt>
    <dgm:pt modelId="{8C868D58-B3E7-4D41-8B8E-6BCE0A76B259}" type="pres">
      <dgm:prSet presAssocID="{7F0B92D7-6A84-445C-97B2-716A5CCCC3BE}" presName="imagNode" presStyleLbl="fgImgPlace1" presStyleIdx="3" presStyleCnt="5"/>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25000" r="-25000"/>
          </a:stretch>
        </a:blipFill>
      </dgm:spPr>
      <dgm:extLst>
        <a:ext uri="{E40237B7-FDA0-4F09-8148-C483321AD2D9}">
          <dgm14:cNvPr xmlns:dgm14="http://schemas.microsoft.com/office/drawing/2010/diagram" id="0" name="" descr="Personne courant pour sauter le précipice entre deux montagnes"/>
        </a:ext>
      </dgm:extLst>
    </dgm:pt>
    <dgm:pt modelId="{B2D77B90-8C15-4E7F-B22D-E438A5D455F0}" type="pres">
      <dgm:prSet presAssocID="{53AF03A7-AD12-4484-A4F8-C4E31028F8E5}" presName="sibTrans" presStyleLbl="sibTrans2D1" presStyleIdx="0" presStyleCnt="0"/>
      <dgm:spPr/>
    </dgm:pt>
    <dgm:pt modelId="{2F426458-9137-42C5-B82D-EC4F5C66B99E}" type="pres">
      <dgm:prSet presAssocID="{F337B5BE-FFB7-4A35-B62F-CAEC0D4389A2}" presName="compNode" presStyleCnt="0"/>
      <dgm:spPr/>
    </dgm:pt>
    <dgm:pt modelId="{E904E708-298D-49EB-A673-0E8C47DD61CA}" type="pres">
      <dgm:prSet presAssocID="{F337B5BE-FFB7-4A35-B62F-CAEC0D4389A2}" presName="bkgdShape" presStyleLbl="node1" presStyleIdx="4" presStyleCnt="5"/>
      <dgm:spPr/>
    </dgm:pt>
    <dgm:pt modelId="{8667689D-7A88-4ACB-A162-4A1BFCE000FA}" type="pres">
      <dgm:prSet presAssocID="{F337B5BE-FFB7-4A35-B62F-CAEC0D4389A2}" presName="nodeTx" presStyleLbl="node1" presStyleIdx="4" presStyleCnt="5">
        <dgm:presLayoutVars>
          <dgm:bulletEnabled val="1"/>
        </dgm:presLayoutVars>
      </dgm:prSet>
      <dgm:spPr/>
    </dgm:pt>
    <dgm:pt modelId="{9351901F-8F21-4113-B589-70FF47CF2A5A}" type="pres">
      <dgm:prSet presAssocID="{F337B5BE-FFB7-4A35-B62F-CAEC0D4389A2}" presName="invisiNode" presStyleLbl="node1" presStyleIdx="4" presStyleCnt="5"/>
      <dgm:spPr/>
    </dgm:pt>
    <dgm:pt modelId="{33C19010-DA78-4B34-A4CB-CB63ABD5580C}" type="pres">
      <dgm:prSet presAssocID="{F337B5BE-FFB7-4A35-B62F-CAEC0D4389A2}" presName="imagNode" presStyleLbl="fgImgPlace1" presStyleIdx="4" presStyleCnt="5"/>
      <dgm:spPr>
        <a:blipFill>
          <a:blip xmlns:r="http://schemas.openxmlformats.org/officeDocument/2006/relationships" r:embed="rId7"/>
          <a:srcRect/>
          <a:stretch>
            <a:fillRect l="-65000" r="-65000"/>
          </a:stretch>
        </a:blipFill>
      </dgm:spPr>
    </dgm:pt>
  </dgm:ptLst>
  <dgm:cxnLst>
    <dgm:cxn modelId="{A96CC107-292E-414C-8A7F-98CCEF435179}" type="presOf" srcId="{D09E9F02-544C-40C9-AAB6-20E33AF7BCE0}" destId="{B74D5E71-2BF5-4ECC-8F82-D6067994882A}" srcOrd="0" destOrd="0" presId="urn:microsoft.com/office/officeart/2005/8/layout/hList7"/>
    <dgm:cxn modelId="{AD9A2C0D-5E0C-4AEF-8E41-45FE3090B3EB}" type="presOf" srcId="{F337B5BE-FFB7-4A35-B62F-CAEC0D4389A2}" destId="{8667689D-7A88-4ACB-A162-4A1BFCE000FA}" srcOrd="1" destOrd="0" presId="urn:microsoft.com/office/officeart/2005/8/layout/hList7"/>
    <dgm:cxn modelId="{A0F8AF0E-0280-412F-919F-245277819A6C}" type="presOf" srcId="{F337B5BE-FFB7-4A35-B62F-CAEC0D4389A2}" destId="{E904E708-298D-49EB-A673-0E8C47DD61CA}" srcOrd="0" destOrd="0" presId="urn:microsoft.com/office/officeart/2005/8/layout/hList7"/>
    <dgm:cxn modelId="{E0060514-5508-462B-9A02-A30F9B57A507}" type="presOf" srcId="{53AF03A7-AD12-4484-A4F8-C4E31028F8E5}" destId="{B2D77B90-8C15-4E7F-B22D-E438A5D455F0}" srcOrd="0" destOrd="0" presId="urn:microsoft.com/office/officeart/2005/8/layout/hList7"/>
    <dgm:cxn modelId="{3D8CBE1A-342E-4615-BACB-06C4CEDEEE5E}" srcId="{661CD45F-3BC8-42B3-ACF8-7E802EC48B22}" destId="{7ECD0CBD-0137-48B9-9DA3-7E33A8D0CD24}" srcOrd="2" destOrd="0" parTransId="{887C3C7B-37D1-4531-8ACE-C5684C012EAB}" sibTransId="{DAD2F27F-CD74-4F3B-A382-ED98A30FDE39}"/>
    <dgm:cxn modelId="{FFCAE61D-644D-4176-87D4-C462206FF70D}" srcId="{661CD45F-3BC8-42B3-ACF8-7E802EC48B22}" destId="{7F0B92D7-6A84-445C-97B2-716A5CCCC3BE}" srcOrd="3" destOrd="0" parTransId="{F4A9E786-3263-4A17-A9FB-7D67BF87FBC8}" sibTransId="{53AF03A7-AD12-4484-A4F8-C4E31028F8E5}"/>
    <dgm:cxn modelId="{9CBEFC2F-FF02-4D00-9523-E2F51D2E0178}" srcId="{661CD45F-3BC8-42B3-ACF8-7E802EC48B22}" destId="{F337B5BE-FFB7-4A35-B62F-CAEC0D4389A2}" srcOrd="4" destOrd="0" parTransId="{C96F1D59-90F5-4739-8841-5B5A43EF7A0A}" sibTransId="{D6D361BA-2B3B-4D89-A21A-056AC851508A}"/>
    <dgm:cxn modelId="{8FBE3B3B-B8B7-42D5-B05C-A8626C539A8F}" type="presOf" srcId="{DB61E6D3-1F4A-447A-BA24-2A241638E63F}" destId="{E21764C8-70D7-4717-822C-23B6759CE9EA}" srcOrd="0" destOrd="0" presId="urn:microsoft.com/office/officeart/2005/8/layout/hList7"/>
    <dgm:cxn modelId="{669B825B-BBBD-49B3-AB9F-4DC0973CEF2F}" type="presOf" srcId="{7F0B92D7-6A84-445C-97B2-716A5CCCC3BE}" destId="{C6C27C37-D27C-4175-9135-CF88CFAAB72C}" srcOrd="1" destOrd="0" presId="urn:microsoft.com/office/officeart/2005/8/layout/hList7"/>
    <dgm:cxn modelId="{7FB0B041-34D4-410F-9292-B968CF9BAFE6}" srcId="{661CD45F-3BC8-42B3-ACF8-7E802EC48B22}" destId="{D09E9F02-544C-40C9-AAB6-20E33AF7BCE0}" srcOrd="0" destOrd="0" parTransId="{B84FD1B9-2230-4B09-A61A-40626A226011}" sibTransId="{DB61E6D3-1F4A-447A-BA24-2A241638E63F}"/>
    <dgm:cxn modelId="{565D194C-9966-4DD6-8E94-9576B56B3AE3}" type="presOf" srcId="{7ECD0CBD-0137-48B9-9DA3-7E33A8D0CD24}" destId="{E12C0D6B-9CC6-4480-A080-9F42E9B15FF5}" srcOrd="0" destOrd="0" presId="urn:microsoft.com/office/officeart/2005/8/layout/hList7"/>
    <dgm:cxn modelId="{4EA4B352-0696-49E4-9A3E-3075CF6BE4F7}" srcId="{661CD45F-3BC8-42B3-ACF8-7E802EC48B22}" destId="{2038CB2A-BF81-4C6D-BE8C-18BE931D0A93}" srcOrd="1" destOrd="0" parTransId="{8AD37224-343E-4F67-AC3F-B3530FF4EE2B}" sibTransId="{3B573C19-BDF1-47B5-8978-1A88AC2F4B42}"/>
    <dgm:cxn modelId="{6347F654-C70B-4129-BEF8-D335662C5E02}" type="presOf" srcId="{661CD45F-3BC8-42B3-ACF8-7E802EC48B22}" destId="{67822529-4F92-4D6A-822F-BFB652BC482C}" srcOrd="0" destOrd="0" presId="urn:microsoft.com/office/officeart/2005/8/layout/hList7"/>
    <dgm:cxn modelId="{B0633378-B0E7-44B2-A791-888502E8713B}" type="presOf" srcId="{D09E9F02-544C-40C9-AAB6-20E33AF7BCE0}" destId="{800A369F-2536-4C94-BD5A-FEE8EDDE9B91}" srcOrd="1" destOrd="0" presId="urn:microsoft.com/office/officeart/2005/8/layout/hList7"/>
    <dgm:cxn modelId="{C68DC382-9743-4043-AA23-A6648910DC5E}" type="presOf" srcId="{DAD2F27F-CD74-4F3B-A382-ED98A30FDE39}" destId="{087D60EA-E030-4FBF-AD01-D2CB1F84A10D}" srcOrd="0" destOrd="0" presId="urn:microsoft.com/office/officeart/2005/8/layout/hList7"/>
    <dgm:cxn modelId="{120D2894-93DD-475E-9F92-379049B385C9}" type="presOf" srcId="{7ECD0CBD-0137-48B9-9DA3-7E33A8D0CD24}" destId="{9A49CA50-E572-46E1-ACB4-4A5B496B0489}" srcOrd="1" destOrd="0" presId="urn:microsoft.com/office/officeart/2005/8/layout/hList7"/>
    <dgm:cxn modelId="{2CF742D0-4FF8-4AD5-B686-D4F536604DC5}" type="presOf" srcId="{7F0B92D7-6A84-445C-97B2-716A5CCCC3BE}" destId="{89745E73-D725-42C8-9414-F41A19DC1308}" srcOrd="0" destOrd="0" presId="urn:microsoft.com/office/officeart/2005/8/layout/hList7"/>
    <dgm:cxn modelId="{6DC4F0D3-C51C-4D2F-BF93-7FBE80C2CFD9}" type="presOf" srcId="{2038CB2A-BF81-4C6D-BE8C-18BE931D0A93}" destId="{052710A4-2259-4D26-95C1-C0C36A479E3A}" srcOrd="0" destOrd="0" presId="urn:microsoft.com/office/officeart/2005/8/layout/hList7"/>
    <dgm:cxn modelId="{5E22B2DE-221C-4759-99E2-A027201821E7}" type="presOf" srcId="{3B573C19-BDF1-47B5-8978-1A88AC2F4B42}" destId="{CC30541D-D6EE-4C24-8225-87F320596ECB}" srcOrd="0" destOrd="0" presId="urn:microsoft.com/office/officeart/2005/8/layout/hList7"/>
    <dgm:cxn modelId="{BDED33F6-0196-45BD-8968-CFCDC2429CB9}" type="presOf" srcId="{2038CB2A-BF81-4C6D-BE8C-18BE931D0A93}" destId="{EFA5C462-9BBA-4F1F-8422-C1DFC108EA26}" srcOrd="1" destOrd="0" presId="urn:microsoft.com/office/officeart/2005/8/layout/hList7"/>
    <dgm:cxn modelId="{2C545EDD-284F-4368-96DC-663B62ACC04C}" type="presParOf" srcId="{67822529-4F92-4D6A-822F-BFB652BC482C}" destId="{D61820AF-C2E9-4FAE-AED2-5A693385A21F}" srcOrd="0" destOrd="0" presId="urn:microsoft.com/office/officeart/2005/8/layout/hList7"/>
    <dgm:cxn modelId="{04483DAE-E535-4842-B4C7-9D657400AA89}" type="presParOf" srcId="{67822529-4F92-4D6A-822F-BFB652BC482C}" destId="{A48EDC65-1E33-49E4-98E6-999DB36A025F}" srcOrd="1" destOrd="0" presId="urn:microsoft.com/office/officeart/2005/8/layout/hList7"/>
    <dgm:cxn modelId="{A795CA8E-BA30-47F8-A4A1-E9F6C10CC72D}" type="presParOf" srcId="{A48EDC65-1E33-49E4-98E6-999DB36A025F}" destId="{ED0848C2-84C9-499A-AD27-072CCA0CB674}" srcOrd="0" destOrd="0" presId="urn:microsoft.com/office/officeart/2005/8/layout/hList7"/>
    <dgm:cxn modelId="{A322DAFC-F8C8-479E-85EE-B7A4F54C54B8}" type="presParOf" srcId="{ED0848C2-84C9-499A-AD27-072CCA0CB674}" destId="{B74D5E71-2BF5-4ECC-8F82-D6067994882A}" srcOrd="0" destOrd="0" presId="urn:microsoft.com/office/officeart/2005/8/layout/hList7"/>
    <dgm:cxn modelId="{AC5EA787-AE1F-4E1B-AAFE-6133EDB6CDFC}" type="presParOf" srcId="{ED0848C2-84C9-499A-AD27-072CCA0CB674}" destId="{800A369F-2536-4C94-BD5A-FEE8EDDE9B91}" srcOrd="1" destOrd="0" presId="urn:microsoft.com/office/officeart/2005/8/layout/hList7"/>
    <dgm:cxn modelId="{F9BCFDF5-BBD7-4A97-9AC9-6C74F59D9EAB}" type="presParOf" srcId="{ED0848C2-84C9-499A-AD27-072CCA0CB674}" destId="{BBB9DE35-A144-40A8-A29F-212CD2E4C1D2}" srcOrd="2" destOrd="0" presId="urn:microsoft.com/office/officeart/2005/8/layout/hList7"/>
    <dgm:cxn modelId="{7CD58476-7FFE-4409-9C6D-F2FBB410537F}" type="presParOf" srcId="{ED0848C2-84C9-499A-AD27-072CCA0CB674}" destId="{06AC5DA8-D009-4FD0-B799-E2B9E1A780A5}" srcOrd="3" destOrd="0" presId="urn:microsoft.com/office/officeart/2005/8/layout/hList7"/>
    <dgm:cxn modelId="{B15960C7-CEAA-47A1-8A19-0A4DC0040359}" type="presParOf" srcId="{A48EDC65-1E33-49E4-98E6-999DB36A025F}" destId="{E21764C8-70D7-4717-822C-23B6759CE9EA}" srcOrd="1" destOrd="0" presId="urn:microsoft.com/office/officeart/2005/8/layout/hList7"/>
    <dgm:cxn modelId="{F6EEA261-15E7-41AA-B971-6F79A92C6995}" type="presParOf" srcId="{A48EDC65-1E33-49E4-98E6-999DB36A025F}" destId="{ADF7AAE7-2072-4A61-A6C5-B8C2B031049B}" srcOrd="2" destOrd="0" presId="urn:microsoft.com/office/officeart/2005/8/layout/hList7"/>
    <dgm:cxn modelId="{7A5615FD-10AE-47EC-AB27-10B514F488AD}" type="presParOf" srcId="{ADF7AAE7-2072-4A61-A6C5-B8C2B031049B}" destId="{052710A4-2259-4D26-95C1-C0C36A479E3A}" srcOrd="0" destOrd="0" presId="urn:microsoft.com/office/officeart/2005/8/layout/hList7"/>
    <dgm:cxn modelId="{613D84F4-E524-4775-A531-5EC7E4AC94E8}" type="presParOf" srcId="{ADF7AAE7-2072-4A61-A6C5-B8C2B031049B}" destId="{EFA5C462-9BBA-4F1F-8422-C1DFC108EA26}" srcOrd="1" destOrd="0" presId="urn:microsoft.com/office/officeart/2005/8/layout/hList7"/>
    <dgm:cxn modelId="{BF42FECC-68AC-4D32-A9B7-088DF7C32B78}" type="presParOf" srcId="{ADF7AAE7-2072-4A61-A6C5-B8C2B031049B}" destId="{D576CE00-18CA-484D-949E-420E31F366AA}" srcOrd="2" destOrd="0" presId="urn:microsoft.com/office/officeart/2005/8/layout/hList7"/>
    <dgm:cxn modelId="{A0F7A82F-2ED9-4246-B599-CB024F0455C2}" type="presParOf" srcId="{ADF7AAE7-2072-4A61-A6C5-B8C2B031049B}" destId="{E33A089A-1FCC-4ED7-A236-3144706E2635}" srcOrd="3" destOrd="0" presId="urn:microsoft.com/office/officeart/2005/8/layout/hList7"/>
    <dgm:cxn modelId="{338F8677-296E-4F63-B4BA-EFB4EDBB4721}" type="presParOf" srcId="{A48EDC65-1E33-49E4-98E6-999DB36A025F}" destId="{CC30541D-D6EE-4C24-8225-87F320596ECB}" srcOrd="3" destOrd="0" presId="urn:microsoft.com/office/officeart/2005/8/layout/hList7"/>
    <dgm:cxn modelId="{677E969D-813B-4F58-BE55-6C870954DE87}" type="presParOf" srcId="{A48EDC65-1E33-49E4-98E6-999DB36A025F}" destId="{30018762-AB9A-4296-9F1C-1995509F436A}" srcOrd="4" destOrd="0" presId="urn:microsoft.com/office/officeart/2005/8/layout/hList7"/>
    <dgm:cxn modelId="{77EEEF82-5522-4336-B6D8-BB74EC5FD012}" type="presParOf" srcId="{30018762-AB9A-4296-9F1C-1995509F436A}" destId="{E12C0D6B-9CC6-4480-A080-9F42E9B15FF5}" srcOrd="0" destOrd="0" presId="urn:microsoft.com/office/officeart/2005/8/layout/hList7"/>
    <dgm:cxn modelId="{10CF47A6-769C-4E4C-87ED-96A9E874AC23}" type="presParOf" srcId="{30018762-AB9A-4296-9F1C-1995509F436A}" destId="{9A49CA50-E572-46E1-ACB4-4A5B496B0489}" srcOrd="1" destOrd="0" presId="urn:microsoft.com/office/officeart/2005/8/layout/hList7"/>
    <dgm:cxn modelId="{D439D880-17DB-435B-989E-46AD9DD62BB8}" type="presParOf" srcId="{30018762-AB9A-4296-9F1C-1995509F436A}" destId="{E78AA7BF-529C-4FFD-A1F7-3091E7AFEFF2}" srcOrd="2" destOrd="0" presId="urn:microsoft.com/office/officeart/2005/8/layout/hList7"/>
    <dgm:cxn modelId="{C25C7E54-FB29-43DE-9922-2EE2763E5FC9}" type="presParOf" srcId="{30018762-AB9A-4296-9F1C-1995509F436A}" destId="{AAB91788-5302-4E41-9E04-991D33D4A708}" srcOrd="3" destOrd="0" presId="urn:microsoft.com/office/officeart/2005/8/layout/hList7"/>
    <dgm:cxn modelId="{D1FF62F9-1F16-41E9-A363-7B497EEFD7F3}" type="presParOf" srcId="{A48EDC65-1E33-49E4-98E6-999DB36A025F}" destId="{087D60EA-E030-4FBF-AD01-D2CB1F84A10D}" srcOrd="5" destOrd="0" presId="urn:microsoft.com/office/officeart/2005/8/layout/hList7"/>
    <dgm:cxn modelId="{DBBC534C-683A-4EDB-A074-CEA5FB5ADC24}" type="presParOf" srcId="{A48EDC65-1E33-49E4-98E6-999DB36A025F}" destId="{746B735F-D34B-48D0-9A3D-363FABB1DE9C}" srcOrd="6" destOrd="0" presId="urn:microsoft.com/office/officeart/2005/8/layout/hList7"/>
    <dgm:cxn modelId="{FCC6068A-AD60-4A7F-ADE6-F11CC0D9C100}" type="presParOf" srcId="{746B735F-D34B-48D0-9A3D-363FABB1DE9C}" destId="{89745E73-D725-42C8-9414-F41A19DC1308}" srcOrd="0" destOrd="0" presId="urn:microsoft.com/office/officeart/2005/8/layout/hList7"/>
    <dgm:cxn modelId="{525B58B1-2BA5-4CE6-998E-97CDDA5574EF}" type="presParOf" srcId="{746B735F-D34B-48D0-9A3D-363FABB1DE9C}" destId="{C6C27C37-D27C-4175-9135-CF88CFAAB72C}" srcOrd="1" destOrd="0" presId="urn:microsoft.com/office/officeart/2005/8/layout/hList7"/>
    <dgm:cxn modelId="{3E5F14B7-77E8-48B3-90A7-8152394A2C9A}" type="presParOf" srcId="{746B735F-D34B-48D0-9A3D-363FABB1DE9C}" destId="{CF725487-5492-4AB7-AEFB-A2BBD97673F9}" srcOrd="2" destOrd="0" presId="urn:microsoft.com/office/officeart/2005/8/layout/hList7"/>
    <dgm:cxn modelId="{8258B084-FF65-4512-B737-E81E3944DA7E}" type="presParOf" srcId="{746B735F-D34B-48D0-9A3D-363FABB1DE9C}" destId="{8C868D58-B3E7-4D41-8B8E-6BCE0A76B259}" srcOrd="3" destOrd="0" presId="urn:microsoft.com/office/officeart/2005/8/layout/hList7"/>
    <dgm:cxn modelId="{9DAD6326-C412-407C-AF1F-38D268210E26}" type="presParOf" srcId="{A48EDC65-1E33-49E4-98E6-999DB36A025F}" destId="{B2D77B90-8C15-4E7F-B22D-E438A5D455F0}" srcOrd="7" destOrd="0" presId="urn:microsoft.com/office/officeart/2005/8/layout/hList7"/>
    <dgm:cxn modelId="{3ADB930B-F86A-40BD-9A27-BA0F6194494F}" type="presParOf" srcId="{A48EDC65-1E33-49E4-98E6-999DB36A025F}" destId="{2F426458-9137-42C5-B82D-EC4F5C66B99E}" srcOrd="8" destOrd="0" presId="urn:microsoft.com/office/officeart/2005/8/layout/hList7"/>
    <dgm:cxn modelId="{070CCE9C-0426-4A58-9E92-32CD2E5C85CF}" type="presParOf" srcId="{2F426458-9137-42C5-B82D-EC4F5C66B99E}" destId="{E904E708-298D-49EB-A673-0E8C47DD61CA}" srcOrd="0" destOrd="0" presId="urn:microsoft.com/office/officeart/2005/8/layout/hList7"/>
    <dgm:cxn modelId="{09DE8035-94EE-4514-9463-6207BB5B407F}" type="presParOf" srcId="{2F426458-9137-42C5-B82D-EC4F5C66B99E}" destId="{8667689D-7A88-4ACB-A162-4A1BFCE000FA}" srcOrd="1" destOrd="0" presId="urn:microsoft.com/office/officeart/2005/8/layout/hList7"/>
    <dgm:cxn modelId="{4CB23C9F-4D64-40E8-ABB7-8600F10EE9C8}" type="presParOf" srcId="{2F426458-9137-42C5-B82D-EC4F5C66B99E}" destId="{9351901F-8F21-4113-B589-70FF47CF2A5A}" srcOrd="2" destOrd="0" presId="urn:microsoft.com/office/officeart/2005/8/layout/hList7"/>
    <dgm:cxn modelId="{37BE2A73-E548-42D6-A28A-60E44053743B}" type="presParOf" srcId="{2F426458-9137-42C5-B82D-EC4F5C66B99E}" destId="{33C19010-DA78-4B34-A4CB-CB63ABD5580C}" srcOrd="3" destOrd="0" presId="urn:microsoft.com/office/officeart/2005/8/layout/hList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EE4E13C-0E1F-4865-80BC-F3E06F1C454F}" type="doc">
      <dgm:prSet loTypeId="urn:microsoft.com/office/officeart/2005/8/layout/bList2" loCatId="list" qsTypeId="urn:microsoft.com/office/officeart/2005/8/quickstyle/simple1" qsCatId="simple" csTypeId="urn:microsoft.com/office/officeart/2005/8/colors/accent1_2" csCatId="accent1" phldr="1"/>
      <dgm:spPr/>
    </dgm:pt>
    <dgm:pt modelId="{1C2A7F55-AFC4-4598-AD7C-DA673413C4AF}">
      <dgm:prSet phldrT="[Texte]" custT="1"/>
      <dgm:spPr/>
      <dgm:t>
        <a:bodyPr/>
        <a:lstStyle/>
        <a:p>
          <a:r>
            <a:rPr lang="fr-FR" sz="1600" dirty="0">
              <a:latin typeface="Arial Nova" panose="020B0504020202020204" pitchFamily="34" charset="0"/>
            </a:rPr>
            <a:t>Communication Institutionnelle </a:t>
          </a:r>
        </a:p>
      </dgm:t>
    </dgm:pt>
    <dgm:pt modelId="{26F38374-07A1-4618-B0FB-66E4D5A2CB17}" type="parTrans" cxnId="{F3BD6A29-64E6-4932-BE7D-A3535A9B537F}">
      <dgm:prSet/>
      <dgm:spPr/>
      <dgm:t>
        <a:bodyPr/>
        <a:lstStyle/>
        <a:p>
          <a:endParaRPr lang="fr-FR"/>
        </a:p>
      </dgm:t>
    </dgm:pt>
    <dgm:pt modelId="{844DBD18-E064-485F-9811-E704F9BA3692}" type="sibTrans" cxnId="{F3BD6A29-64E6-4932-BE7D-A3535A9B537F}">
      <dgm:prSet/>
      <dgm:spPr/>
      <dgm:t>
        <a:bodyPr/>
        <a:lstStyle/>
        <a:p>
          <a:endParaRPr lang="fr-FR"/>
        </a:p>
      </dgm:t>
    </dgm:pt>
    <dgm:pt modelId="{7F24E55A-CE4E-47C7-A688-459667CA00AC}">
      <dgm:prSet phldrT="[Texte]" custT="1"/>
      <dgm:spPr/>
      <dgm:t>
        <a:bodyPr/>
        <a:lstStyle/>
        <a:p>
          <a:r>
            <a:rPr lang="fr-FR" sz="1600" dirty="0">
              <a:latin typeface="Arial Nova" panose="020B0504020202020204" pitchFamily="34" charset="0"/>
            </a:rPr>
            <a:t>Communication électorale</a:t>
          </a:r>
        </a:p>
      </dgm:t>
    </dgm:pt>
    <dgm:pt modelId="{A1CDBF68-1BC4-4926-9EED-B65907E1008A}" type="parTrans" cxnId="{02ACBDFE-1456-4621-A342-63B92464E472}">
      <dgm:prSet/>
      <dgm:spPr/>
      <dgm:t>
        <a:bodyPr/>
        <a:lstStyle/>
        <a:p>
          <a:endParaRPr lang="fr-FR"/>
        </a:p>
      </dgm:t>
    </dgm:pt>
    <dgm:pt modelId="{7DC6E9EF-7AA6-41F7-9AC5-361D7A47A446}" type="sibTrans" cxnId="{02ACBDFE-1456-4621-A342-63B92464E472}">
      <dgm:prSet/>
      <dgm:spPr/>
      <dgm:t>
        <a:bodyPr/>
        <a:lstStyle/>
        <a:p>
          <a:endParaRPr lang="fr-FR"/>
        </a:p>
      </dgm:t>
    </dgm:pt>
    <dgm:pt modelId="{BD4A0BE2-6A11-40BC-97BF-ECEEA7CE0048}">
      <dgm:prSet phldrT="[Texte]" custT="1"/>
      <dgm:spPr/>
      <dgm:t>
        <a:bodyPr/>
        <a:lstStyle/>
        <a:p>
          <a:r>
            <a:rPr lang="fr-FR" sz="1600" dirty="0">
              <a:latin typeface="Arial Nova" panose="020B0504020202020204" pitchFamily="34" charset="0"/>
            </a:rPr>
            <a:t>Choix de la future équipe </a:t>
          </a:r>
        </a:p>
      </dgm:t>
    </dgm:pt>
    <dgm:pt modelId="{0B68D35B-CBB2-4D9C-8BA7-1006C3C8203E}" type="parTrans" cxnId="{14699609-D784-4360-8F37-F1596F5120EE}">
      <dgm:prSet/>
      <dgm:spPr/>
      <dgm:t>
        <a:bodyPr/>
        <a:lstStyle/>
        <a:p>
          <a:endParaRPr lang="fr-FR"/>
        </a:p>
      </dgm:t>
    </dgm:pt>
    <dgm:pt modelId="{A4684CB4-BBC7-43D5-BDB3-7F553AB254B5}" type="sibTrans" cxnId="{14699609-D784-4360-8F37-F1596F5120EE}">
      <dgm:prSet/>
      <dgm:spPr/>
      <dgm:t>
        <a:bodyPr/>
        <a:lstStyle/>
        <a:p>
          <a:endParaRPr lang="fr-FR"/>
        </a:p>
      </dgm:t>
    </dgm:pt>
    <dgm:pt modelId="{67B37C4F-266B-4A11-A66F-ED3A3E15F695}" type="pres">
      <dgm:prSet presAssocID="{8EE4E13C-0E1F-4865-80BC-F3E06F1C454F}" presName="diagram" presStyleCnt="0">
        <dgm:presLayoutVars>
          <dgm:dir/>
          <dgm:animLvl val="lvl"/>
          <dgm:resizeHandles val="exact"/>
        </dgm:presLayoutVars>
      </dgm:prSet>
      <dgm:spPr/>
    </dgm:pt>
    <dgm:pt modelId="{08FD1371-36DD-4CDC-8E08-61F0F7A5325B}" type="pres">
      <dgm:prSet presAssocID="{1C2A7F55-AFC4-4598-AD7C-DA673413C4AF}" presName="compNode" presStyleCnt="0"/>
      <dgm:spPr/>
    </dgm:pt>
    <dgm:pt modelId="{C1741D1B-65CD-4B55-A9E2-387E3FDEC719}" type="pres">
      <dgm:prSet presAssocID="{1C2A7F55-AFC4-4598-AD7C-DA673413C4AF}" presName="childRect" presStyleLbl="bgAcc1" presStyleIdx="0" presStyleCnt="3" custLinFactNeighborX="15" custLinFactNeighborY="1212">
        <dgm:presLayoutVars>
          <dgm:bulletEnabled val="1"/>
        </dgm:presLayoutVars>
      </dgm:prSet>
      <dgm:spPr/>
    </dgm:pt>
    <dgm:pt modelId="{E03D5672-45B9-4943-A1C2-270F9468A541}" type="pres">
      <dgm:prSet presAssocID="{1C2A7F55-AFC4-4598-AD7C-DA673413C4AF}" presName="parentText" presStyleLbl="node1" presStyleIdx="0" presStyleCnt="0">
        <dgm:presLayoutVars>
          <dgm:chMax val="0"/>
          <dgm:bulletEnabled val="1"/>
        </dgm:presLayoutVars>
      </dgm:prSet>
      <dgm:spPr/>
    </dgm:pt>
    <dgm:pt modelId="{791361AF-7018-4BA2-ADFD-759E59CD9C95}" type="pres">
      <dgm:prSet presAssocID="{1C2A7F55-AFC4-4598-AD7C-DA673413C4AF}" presName="parentRect" presStyleLbl="alignNode1" presStyleIdx="0" presStyleCnt="3"/>
      <dgm:spPr/>
    </dgm:pt>
    <dgm:pt modelId="{B97160F1-808A-4B91-917C-6AF8D13C999A}" type="pres">
      <dgm:prSet presAssocID="{1C2A7F55-AFC4-4598-AD7C-DA673413C4AF}" presName="adorn" presStyleLbl="fgAccFollowNode1" presStyleIdx="0" presStyleCnt="3"/>
      <dgm:spPr>
        <a:blipFill>
          <a:blip xmlns:r="http://schemas.openxmlformats.org/officeDocument/2006/relationships" r:embed="rId1"/>
          <a:srcRect/>
          <a:stretch>
            <a:fillRect l="-39000" r="-39000"/>
          </a:stretch>
        </a:blipFill>
      </dgm:spPr>
    </dgm:pt>
    <dgm:pt modelId="{1AB03488-9769-4F6F-9DB3-CF538712700A}" type="pres">
      <dgm:prSet presAssocID="{844DBD18-E064-485F-9811-E704F9BA3692}" presName="sibTrans" presStyleLbl="sibTrans2D1" presStyleIdx="0" presStyleCnt="0"/>
      <dgm:spPr/>
    </dgm:pt>
    <dgm:pt modelId="{239BC9B8-E405-4E43-8C0C-ADCD4C21E347}" type="pres">
      <dgm:prSet presAssocID="{7F24E55A-CE4E-47C7-A688-459667CA00AC}" presName="compNode" presStyleCnt="0"/>
      <dgm:spPr/>
    </dgm:pt>
    <dgm:pt modelId="{F5AA19A1-7963-4564-AB85-971B0A752660}" type="pres">
      <dgm:prSet presAssocID="{7F24E55A-CE4E-47C7-A688-459667CA00AC}" presName="childRect" presStyleLbl="bgAcc1" presStyleIdx="1" presStyleCnt="3">
        <dgm:presLayoutVars>
          <dgm:bulletEnabled val="1"/>
        </dgm:presLayoutVars>
      </dgm:prSet>
      <dgm:spPr/>
    </dgm:pt>
    <dgm:pt modelId="{A255D63E-F84C-40D9-89DC-EC91FD96978B}" type="pres">
      <dgm:prSet presAssocID="{7F24E55A-CE4E-47C7-A688-459667CA00AC}" presName="parentText" presStyleLbl="node1" presStyleIdx="0" presStyleCnt="0">
        <dgm:presLayoutVars>
          <dgm:chMax val="0"/>
          <dgm:bulletEnabled val="1"/>
        </dgm:presLayoutVars>
      </dgm:prSet>
      <dgm:spPr/>
    </dgm:pt>
    <dgm:pt modelId="{F3F67443-6398-4CDB-9A22-56C58B35BC11}" type="pres">
      <dgm:prSet presAssocID="{7F24E55A-CE4E-47C7-A688-459667CA00AC}" presName="parentRect" presStyleLbl="alignNode1" presStyleIdx="1" presStyleCnt="3"/>
      <dgm:spPr/>
    </dgm:pt>
    <dgm:pt modelId="{0C0D201E-BCB6-40E8-96A6-23B07096A095}" type="pres">
      <dgm:prSet presAssocID="{7F24E55A-CE4E-47C7-A688-459667CA00AC}" presName="adorn" presStyleLbl="fgAccFollowNode1" presStyleIdx="1" presStyleCnt="3"/>
      <dgm:spPr>
        <a:blipFill>
          <a:blip xmlns:r="http://schemas.openxmlformats.org/officeDocument/2006/relationships" r:embed="rId2"/>
          <a:srcRect/>
          <a:stretch>
            <a:fillRect l="-3000" r="-3000"/>
          </a:stretch>
        </a:blipFill>
      </dgm:spPr>
    </dgm:pt>
    <dgm:pt modelId="{7B0661FE-0990-4A4D-ACE0-89DE56F20F9C}" type="pres">
      <dgm:prSet presAssocID="{7DC6E9EF-7AA6-41F7-9AC5-361D7A47A446}" presName="sibTrans" presStyleLbl="sibTrans2D1" presStyleIdx="0" presStyleCnt="0"/>
      <dgm:spPr/>
    </dgm:pt>
    <dgm:pt modelId="{DD4B5118-6012-4A45-ADED-9D0E9D675EC4}" type="pres">
      <dgm:prSet presAssocID="{BD4A0BE2-6A11-40BC-97BF-ECEEA7CE0048}" presName="compNode" presStyleCnt="0"/>
      <dgm:spPr/>
    </dgm:pt>
    <dgm:pt modelId="{4AAFF3D7-BF56-4055-9871-FE5F4E8DEC18}" type="pres">
      <dgm:prSet presAssocID="{BD4A0BE2-6A11-40BC-97BF-ECEEA7CE0048}" presName="childRect" presStyleLbl="bgAcc1" presStyleIdx="2" presStyleCnt="3">
        <dgm:presLayoutVars>
          <dgm:bulletEnabled val="1"/>
        </dgm:presLayoutVars>
      </dgm:prSet>
      <dgm:spPr/>
    </dgm:pt>
    <dgm:pt modelId="{EC3CACC0-3385-47D6-9982-9B40BB7081CD}" type="pres">
      <dgm:prSet presAssocID="{BD4A0BE2-6A11-40BC-97BF-ECEEA7CE0048}" presName="parentText" presStyleLbl="node1" presStyleIdx="0" presStyleCnt="0">
        <dgm:presLayoutVars>
          <dgm:chMax val="0"/>
          <dgm:bulletEnabled val="1"/>
        </dgm:presLayoutVars>
      </dgm:prSet>
      <dgm:spPr/>
    </dgm:pt>
    <dgm:pt modelId="{C6BBFB62-E399-40F1-A2BC-CF1E775AFD68}" type="pres">
      <dgm:prSet presAssocID="{BD4A0BE2-6A11-40BC-97BF-ECEEA7CE0048}" presName="parentRect" presStyleLbl="alignNode1" presStyleIdx="2" presStyleCnt="3"/>
      <dgm:spPr/>
    </dgm:pt>
    <dgm:pt modelId="{C3901F98-6689-403D-8100-C01411DA7327}" type="pres">
      <dgm:prSet presAssocID="{BD4A0BE2-6A11-40BC-97BF-ECEEA7CE0048}" presName="adorn" presStyleLbl="fgAccFollowNode1" presStyleIdx="2" presStyleCnt="3"/>
      <dgm:spPr>
        <a:blipFill>
          <a:blip xmlns:r="http://schemas.openxmlformats.org/officeDocument/2006/relationships" r:embed="rId3"/>
          <a:srcRect/>
          <a:stretch>
            <a:fillRect l="-25000" r="-25000"/>
          </a:stretch>
        </a:blipFill>
      </dgm:spPr>
    </dgm:pt>
  </dgm:ptLst>
  <dgm:cxnLst>
    <dgm:cxn modelId="{14699609-D784-4360-8F37-F1596F5120EE}" srcId="{8EE4E13C-0E1F-4865-80BC-F3E06F1C454F}" destId="{BD4A0BE2-6A11-40BC-97BF-ECEEA7CE0048}" srcOrd="2" destOrd="0" parTransId="{0B68D35B-CBB2-4D9C-8BA7-1006C3C8203E}" sibTransId="{A4684CB4-BBC7-43D5-BDB3-7F553AB254B5}"/>
    <dgm:cxn modelId="{04AB9823-B092-4E30-ADBC-07C06066F901}" type="presOf" srcId="{7DC6E9EF-7AA6-41F7-9AC5-361D7A47A446}" destId="{7B0661FE-0990-4A4D-ACE0-89DE56F20F9C}" srcOrd="0" destOrd="0" presId="urn:microsoft.com/office/officeart/2005/8/layout/bList2"/>
    <dgm:cxn modelId="{F3BD6A29-64E6-4932-BE7D-A3535A9B537F}" srcId="{8EE4E13C-0E1F-4865-80BC-F3E06F1C454F}" destId="{1C2A7F55-AFC4-4598-AD7C-DA673413C4AF}" srcOrd="0" destOrd="0" parTransId="{26F38374-07A1-4618-B0FB-66E4D5A2CB17}" sibTransId="{844DBD18-E064-485F-9811-E704F9BA3692}"/>
    <dgm:cxn modelId="{51C95D2D-C313-4C72-B2E5-C2D0DF0D196B}" type="presOf" srcId="{7F24E55A-CE4E-47C7-A688-459667CA00AC}" destId="{F3F67443-6398-4CDB-9A22-56C58B35BC11}" srcOrd="1" destOrd="0" presId="urn:microsoft.com/office/officeart/2005/8/layout/bList2"/>
    <dgm:cxn modelId="{493CE234-9869-4CAD-A90E-A301444C0E91}" type="presOf" srcId="{1C2A7F55-AFC4-4598-AD7C-DA673413C4AF}" destId="{E03D5672-45B9-4943-A1C2-270F9468A541}" srcOrd="0" destOrd="0" presId="urn:microsoft.com/office/officeart/2005/8/layout/bList2"/>
    <dgm:cxn modelId="{AB2BAC39-4E20-4C27-90D4-693C5E2CFE70}" type="presOf" srcId="{844DBD18-E064-485F-9811-E704F9BA3692}" destId="{1AB03488-9769-4F6F-9DB3-CF538712700A}" srcOrd="0" destOrd="0" presId="urn:microsoft.com/office/officeart/2005/8/layout/bList2"/>
    <dgm:cxn modelId="{2A4AC33A-54C5-4491-92AD-73DBBA731E49}" type="presOf" srcId="{1C2A7F55-AFC4-4598-AD7C-DA673413C4AF}" destId="{791361AF-7018-4BA2-ADFD-759E59CD9C95}" srcOrd="1" destOrd="0" presId="urn:microsoft.com/office/officeart/2005/8/layout/bList2"/>
    <dgm:cxn modelId="{B5E77941-EB20-42C5-8668-E79071DE838C}" type="presOf" srcId="{BD4A0BE2-6A11-40BC-97BF-ECEEA7CE0048}" destId="{EC3CACC0-3385-47D6-9982-9B40BB7081CD}" srcOrd="0" destOrd="0" presId="urn:microsoft.com/office/officeart/2005/8/layout/bList2"/>
    <dgm:cxn modelId="{AF4AE171-2CCA-4926-B828-D200E759A008}" type="presOf" srcId="{7F24E55A-CE4E-47C7-A688-459667CA00AC}" destId="{A255D63E-F84C-40D9-89DC-EC91FD96978B}" srcOrd="0" destOrd="0" presId="urn:microsoft.com/office/officeart/2005/8/layout/bList2"/>
    <dgm:cxn modelId="{7B2C7095-06D1-43A8-9958-9C4247BD1734}" type="presOf" srcId="{8EE4E13C-0E1F-4865-80BC-F3E06F1C454F}" destId="{67B37C4F-266B-4A11-A66F-ED3A3E15F695}" srcOrd="0" destOrd="0" presId="urn:microsoft.com/office/officeart/2005/8/layout/bList2"/>
    <dgm:cxn modelId="{A17112F0-AA38-4F87-B71A-E0F8A6D3C2B9}" type="presOf" srcId="{BD4A0BE2-6A11-40BC-97BF-ECEEA7CE0048}" destId="{C6BBFB62-E399-40F1-A2BC-CF1E775AFD68}" srcOrd="1" destOrd="0" presId="urn:microsoft.com/office/officeart/2005/8/layout/bList2"/>
    <dgm:cxn modelId="{02ACBDFE-1456-4621-A342-63B92464E472}" srcId="{8EE4E13C-0E1F-4865-80BC-F3E06F1C454F}" destId="{7F24E55A-CE4E-47C7-A688-459667CA00AC}" srcOrd="1" destOrd="0" parTransId="{A1CDBF68-1BC4-4926-9EED-B65907E1008A}" sibTransId="{7DC6E9EF-7AA6-41F7-9AC5-361D7A47A446}"/>
    <dgm:cxn modelId="{B733FF4E-1940-4DFA-8D42-52692CEE9249}" type="presParOf" srcId="{67B37C4F-266B-4A11-A66F-ED3A3E15F695}" destId="{08FD1371-36DD-4CDC-8E08-61F0F7A5325B}" srcOrd="0" destOrd="0" presId="urn:microsoft.com/office/officeart/2005/8/layout/bList2"/>
    <dgm:cxn modelId="{D2ABB6B9-72AF-46B9-8173-65E062C64A5D}" type="presParOf" srcId="{08FD1371-36DD-4CDC-8E08-61F0F7A5325B}" destId="{C1741D1B-65CD-4B55-A9E2-387E3FDEC719}" srcOrd="0" destOrd="0" presId="urn:microsoft.com/office/officeart/2005/8/layout/bList2"/>
    <dgm:cxn modelId="{57C17CD0-FC19-43CA-86D6-9B67FD9340A3}" type="presParOf" srcId="{08FD1371-36DD-4CDC-8E08-61F0F7A5325B}" destId="{E03D5672-45B9-4943-A1C2-270F9468A541}" srcOrd="1" destOrd="0" presId="urn:microsoft.com/office/officeart/2005/8/layout/bList2"/>
    <dgm:cxn modelId="{61ED397D-82BB-4C4A-ABF8-FE4EB40FC81B}" type="presParOf" srcId="{08FD1371-36DD-4CDC-8E08-61F0F7A5325B}" destId="{791361AF-7018-4BA2-ADFD-759E59CD9C95}" srcOrd="2" destOrd="0" presId="urn:microsoft.com/office/officeart/2005/8/layout/bList2"/>
    <dgm:cxn modelId="{C3193E44-A64F-4F79-932D-F70A3B357DD3}" type="presParOf" srcId="{08FD1371-36DD-4CDC-8E08-61F0F7A5325B}" destId="{B97160F1-808A-4B91-917C-6AF8D13C999A}" srcOrd="3" destOrd="0" presId="urn:microsoft.com/office/officeart/2005/8/layout/bList2"/>
    <dgm:cxn modelId="{B36567E2-33B9-47D0-999A-9E7A67CF2D06}" type="presParOf" srcId="{67B37C4F-266B-4A11-A66F-ED3A3E15F695}" destId="{1AB03488-9769-4F6F-9DB3-CF538712700A}" srcOrd="1" destOrd="0" presId="urn:microsoft.com/office/officeart/2005/8/layout/bList2"/>
    <dgm:cxn modelId="{D0CE6EDC-31E5-4BF6-A069-BE7D53CD85BD}" type="presParOf" srcId="{67B37C4F-266B-4A11-A66F-ED3A3E15F695}" destId="{239BC9B8-E405-4E43-8C0C-ADCD4C21E347}" srcOrd="2" destOrd="0" presId="urn:microsoft.com/office/officeart/2005/8/layout/bList2"/>
    <dgm:cxn modelId="{59043B01-A8CC-4E40-BB03-F0A69A1B9452}" type="presParOf" srcId="{239BC9B8-E405-4E43-8C0C-ADCD4C21E347}" destId="{F5AA19A1-7963-4564-AB85-971B0A752660}" srcOrd="0" destOrd="0" presId="urn:microsoft.com/office/officeart/2005/8/layout/bList2"/>
    <dgm:cxn modelId="{8D796C70-E6E4-43AB-B032-97B75F04CAA6}" type="presParOf" srcId="{239BC9B8-E405-4E43-8C0C-ADCD4C21E347}" destId="{A255D63E-F84C-40D9-89DC-EC91FD96978B}" srcOrd="1" destOrd="0" presId="urn:microsoft.com/office/officeart/2005/8/layout/bList2"/>
    <dgm:cxn modelId="{45FBF4AB-C371-4896-B03C-D7F1E50ECF23}" type="presParOf" srcId="{239BC9B8-E405-4E43-8C0C-ADCD4C21E347}" destId="{F3F67443-6398-4CDB-9A22-56C58B35BC11}" srcOrd="2" destOrd="0" presId="urn:microsoft.com/office/officeart/2005/8/layout/bList2"/>
    <dgm:cxn modelId="{6826D2AB-DDC0-4F0A-9617-9C3BAEE6DC4A}" type="presParOf" srcId="{239BC9B8-E405-4E43-8C0C-ADCD4C21E347}" destId="{0C0D201E-BCB6-40E8-96A6-23B07096A095}" srcOrd="3" destOrd="0" presId="urn:microsoft.com/office/officeart/2005/8/layout/bList2"/>
    <dgm:cxn modelId="{CA2075F4-9B72-4C1E-99CF-6C41B9D425A8}" type="presParOf" srcId="{67B37C4F-266B-4A11-A66F-ED3A3E15F695}" destId="{7B0661FE-0990-4A4D-ACE0-89DE56F20F9C}" srcOrd="3" destOrd="0" presId="urn:microsoft.com/office/officeart/2005/8/layout/bList2"/>
    <dgm:cxn modelId="{53AF6A5F-5D7E-4F23-AEE1-24CF5E554AEF}" type="presParOf" srcId="{67B37C4F-266B-4A11-A66F-ED3A3E15F695}" destId="{DD4B5118-6012-4A45-ADED-9D0E9D675EC4}" srcOrd="4" destOrd="0" presId="urn:microsoft.com/office/officeart/2005/8/layout/bList2"/>
    <dgm:cxn modelId="{7A2FE02F-9514-4B12-999F-0F8AE573762B}" type="presParOf" srcId="{DD4B5118-6012-4A45-ADED-9D0E9D675EC4}" destId="{4AAFF3D7-BF56-4055-9871-FE5F4E8DEC18}" srcOrd="0" destOrd="0" presId="urn:microsoft.com/office/officeart/2005/8/layout/bList2"/>
    <dgm:cxn modelId="{3E5D9B6A-2C55-46AC-BB10-92D76372100F}" type="presParOf" srcId="{DD4B5118-6012-4A45-ADED-9D0E9D675EC4}" destId="{EC3CACC0-3385-47D6-9982-9B40BB7081CD}" srcOrd="1" destOrd="0" presId="urn:microsoft.com/office/officeart/2005/8/layout/bList2"/>
    <dgm:cxn modelId="{FF7DB53E-1E57-4428-9C0F-55F97B595FA1}" type="presParOf" srcId="{DD4B5118-6012-4A45-ADED-9D0E9D675EC4}" destId="{C6BBFB62-E399-40F1-A2BC-CF1E775AFD68}" srcOrd="2" destOrd="0" presId="urn:microsoft.com/office/officeart/2005/8/layout/bList2"/>
    <dgm:cxn modelId="{B152E67F-73C1-4964-890F-88E795E82BAF}" type="presParOf" srcId="{DD4B5118-6012-4A45-ADED-9D0E9D675EC4}" destId="{C3901F98-6689-403D-8100-C01411DA7327}" srcOrd="3" destOrd="0" presId="urn:microsoft.com/office/officeart/2005/8/layout/b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94565CB-7F25-4362-831E-9182FA0001EC}"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fr-FR"/>
        </a:p>
      </dgm:t>
    </dgm:pt>
    <dgm:pt modelId="{7929AE30-85E8-43FD-A8A2-BE4AE8E32161}">
      <dgm:prSet phldrT="[Texte]"/>
      <dgm:spPr/>
      <dgm:t>
        <a:bodyPr/>
        <a:lstStyle/>
        <a:p>
          <a:r>
            <a:rPr lang="fr-FR" dirty="0"/>
            <a:t>A qui s’adresse ma communication ?</a:t>
          </a:r>
        </a:p>
      </dgm:t>
    </dgm:pt>
    <dgm:pt modelId="{A719230B-AB49-467E-A475-E8C40DFBE7D7}" type="parTrans" cxnId="{667C74E3-1D48-43E9-80CD-D6948BD29235}">
      <dgm:prSet/>
      <dgm:spPr/>
      <dgm:t>
        <a:bodyPr/>
        <a:lstStyle/>
        <a:p>
          <a:endParaRPr lang="fr-FR"/>
        </a:p>
      </dgm:t>
    </dgm:pt>
    <dgm:pt modelId="{72695311-793A-4C34-BECC-591684AD1CC8}" type="sibTrans" cxnId="{667C74E3-1D48-43E9-80CD-D6948BD29235}">
      <dgm:prSet/>
      <dgm:spPr/>
      <dgm:t>
        <a:bodyPr/>
        <a:lstStyle/>
        <a:p>
          <a:endParaRPr lang="fr-FR"/>
        </a:p>
      </dgm:t>
    </dgm:pt>
    <dgm:pt modelId="{4C72801F-1583-4EFE-81CD-0F98456DEF40}">
      <dgm:prSet phldrT="[Texte]"/>
      <dgm:spPr/>
      <dgm:t>
        <a:bodyPr/>
        <a:lstStyle/>
        <a:p>
          <a:r>
            <a:rPr lang="fr-FR" dirty="0"/>
            <a:t>Quel est l’objectif de cette communication?</a:t>
          </a:r>
        </a:p>
      </dgm:t>
    </dgm:pt>
    <dgm:pt modelId="{7DB86A9F-E6C1-4EBF-BB55-F40460FC58F1}" type="parTrans" cxnId="{26EF7632-21A7-46A0-8FBA-DEA918024677}">
      <dgm:prSet/>
      <dgm:spPr/>
      <dgm:t>
        <a:bodyPr/>
        <a:lstStyle/>
        <a:p>
          <a:endParaRPr lang="fr-FR"/>
        </a:p>
      </dgm:t>
    </dgm:pt>
    <dgm:pt modelId="{4188EFCC-35B4-43DE-8FE2-B23C9127B3FA}" type="sibTrans" cxnId="{26EF7632-21A7-46A0-8FBA-DEA918024677}">
      <dgm:prSet/>
      <dgm:spPr/>
      <dgm:t>
        <a:bodyPr/>
        <a:lstStyle/>
        <a:p>
          <a:endParaRPr lang="fr-FR"/>
        </a:p>
      </dgm:t>
    </dgm:pt>
    <dgm:pt modelId="{CB9F13C0-FE1F-4F19-8673-859011CC3C39}">
      <dgm:prSet phldrT="[Texte]"/>
      <dgm:spPr/>
      <dgm:t>
        <a:bodyPr/>
        <a:lstStyle/>
        <a:p>
          <a:r>
            <a:rPr lang="fr-FR" dirty="0"/>
            <a:t>Quelles sont les contraintes logistiques?</a:t>
          </a:r>
        </a:p>
      </dgm:t>
    </dgm:pt>
    <dgm:pt modelId="{B05546EA-FD46-4E2E-9214-513D6DAC83F6}" type="parTrans" cxnId="{3DAA139A-61D6-4BA3-A33F-F49057EEEB27}">
      <dgm:prSet/>
      <dgm:spPr/>
      <dgm:t>
        <a:bodyPr/>
        <a:lstStyle/>
        <a:p>
          <a:endParaRPr lang="fr-FR"/>
        </a:p>
      </dgm:t>
    </dgm:pt>
    <dgm:pt modelId="{0A2FAAB1-8095-4CBA-9B1C-E0E197DBCDE5}" type="sibTrans" cxnId="{3DAA139A-61D6-4BA3-A33F-F49057EEEB27}">
      <dgm:prSet/>
      <dgm:spPr/>
      <dgm:t>
        <a:bodyPr/>
        <a:lstStyle/>
        <a:p>
          <a:endParaRPr lang="fr-FR"/>
        </a:p>
      </dgm:t>
    </dgm:pt>
    <dgm:pt modelId="{F078D553-2774-4A14-B91B-4AA7586822C7}" type="pres">
      <dgm:prSet presAssocID="{094565CB-7F25-4362-831E-9182FA0001EC}" presName="Name0" presStyleCnt="0">
        <dgm:presLayoutVars>
          <dgm:dir/>
          <dgm:resizeHandles val="exact"/>
        </dgm:presLayoutVars>
      </dgm:prSet>
      <dgm:spPr/>
    </dgm:pt>
    <dgm:pt modelId="{5D7DDBF4-5D7E-4305-91A9-A0D3D1FF58D6}" type="pres">
      <dgm:prSet presAssocID="{7929AE30-85E8-43FD-A8A2-BE4AE8E32161}" presName="compNode" presStyleCnt="0"/>
      <dgm:spPr/>
    </dgm:pt>
    <dgm:pt modelId="{628E2A2E-8A5E-4BA3-AB00-A6584BD21C76}" type="pres">
      <dgm:prSet presAssocID="{7929AE30-85E8-43FD-A8A2-BE4AE8E32161}" presName="pictRect"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000" r="-2000"/>
          </a:stretch>
        </a:blipFill>
      </dgm:spPr>
      <dgm:extLst>
        <a:ext uri="{E40237B7-FDA0-4F09-8148-C483321AD2D9}">
          <dgm14:cNvPr xmlns:dgm14="http://schemas.microsoft.com/office/drawing/2010/diagram" id="0" name="" descr="Premier déplacement d’un jeu d'échecs"/>
        </a:ext>
      </dgm:extLst>
    </dgm:pt>
    <dgm:pt modelId="{EF74C71A-451B-4DBF-9204-401236C2C2C7}" type="pres">
      <dgm:prSet presAssocID="{7929AE30-85E8-43FD-A8A2-BE4AE8E32161}" presName="textRect" presStyleLbl="revTx" presStyleIdx="0" presStyleCnt="3">
        <dgm:presLayoutVars>
          <dgm:bulletEnabled val="1"/>
        </dgm:presLayoutVars>
      </dgm:prSet>
      <dgm:spPr/>
    </dgm:pt>
    <dgm:pt modelId="{806DDBDC-A640-4968-B93B-FCA65B80C64D}" type="pres">
      <dgm:prSet presAssocID="{72695311-793A-4C34-BECC-591684AD1CC8}" presName="sibTrans" presStyleLbl="sibTrans2D1" presStyleIdx="0" presStyleCnt="0"/>
      <dgm:spPr/>
    </dgm:pt>
    <dgm:pt modelId="{436D878F-3A74-41D6-A5DC-06CDD29BB52C}" type="pres">
      <dgm:prSet presAssocID="{4C72801F-1583-4EFE-81CD-0F98456DEF40}" presName="compNode" presStyleCnt="0"/>
      <dgm:spPr/>
    </dgm:pt>
    <dgm:pt modelId="{889E884C-173C-462A-82B6-4C25A6FA61E0}" type="pres">
      <dgm:prSet presAssocID="{4C72801F-1583-4EFE-81CD-0F98456DEF40}" presName="pictRect" presStyleLbl="node1" presStyleIdx="1" presStyleCnt="3"/>
      <dgm:spPr>
        <a:blipFill>
          <a:blip xmlns:r="http://schemas.openxmlformats.org/officeDocument/2006/relationships" r:embed="rId2"/>
          <a:srcRect/>
          <a:stretch>
            <a:fillRect l="-2000" r="-2000"/>
          </a:stretch>
        </a:blipFill>
      </dgm:spPr>
      <dgm:extLst>
        <a:ext uri="{E40237B7-FDA0-4F09-8148-C483321AD2D9}">
          <dgm14:cNvPr xmlns:dgm14="http://schemas.microsoft.com/office/drawing/2010/diagram" id="0" name="" descr="Loupe sur arrière-plan clair"/>
        </a:ext>
      </dgm:extLst>
    </dgm:pt>
    <dgm:pt modelId="{7562BA35-5A40-461E-83C6-FF7B6A39373A}" type="pres">
      <dgm:prSet presAssocID="{4C72801F-1583-4EFE-81CD-0F98456DEF40}" presName="textRect" presStyleLbl="revTx" presStyleIdx="1" presStyleCnt="3">
        <dgm:presLayoutVars>
          <dgm:bulletEnabled val="1"/>
        </dgm:presLayoutVars>
      </dgm:prSet>
      <dgm:spPr/>
    </dgm:pt>
    <dgm:pt modelId="{2A6BF22F-37D6-495C-8376-CC35ED49C6F6}" type="pres">
      <dgm:prSet presAssocID="{4188EFCC-35B4-43DE-8FE2-B23C9127B3FA}" presName="sibTrans" presStyleLbl="sibTrans2D1" presStyleIdx="0" presStyleCnt="0"/>
      <dgm:spPr/>
    </dgm:pt>
    <dgm:pt modelId="{4C94DC03-D88E-4D4F-BF44-F3B2C587E3A3}" type="pres">
      <dgm:prSet presAssocID="{CB9F13C0-FE1F-4F19-8673-859011CC3C39}" presName="compNode" presStyleCnt="0"/>
      <dgm:spPr/>
    </dgm:pt>
    <dgm:pt modelId="{52358B24-CEA7-4C4D-82FB-D9AA6DE897AF}" type="pres">
      <dgm:prSet presAssocID="{CB9F13C0-FE1F-4F19-8673-859011CC3C39}" presName="pictRect" presStyleLbl="nod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000" r="-2000"/>
          </a:stretch>
        </a:blipFill>
      </dgm:spPr>
      <dgm:extLst>
        <a:ext uri="{E40237B7-FDA0-4F09-8148-C483321AD2D9}">
          <dgm14:cNvPr xmlns:dgm14="http://schemas.microsoft.com/office/drawing/2010/diagram" id="0" name="" descr="Squelettes de zone 3D"/>
        </a:ext>
      </dgm:extLst>
    </dgm:pt>
    <dgm:pt modelId="{B1911203-3CE6-4537-B3DE-FB8DCF39B797}" type="pres">
      <dgm:prSet presAssocID="{CB9F13C0-FE1F-4F19-8673-859011CC3C39}" presName="textRect" presStyleLbl="revTx" presStyleIdx="2" presStyleCnt="3">
        <dgm:presLayoutVars>
          <dgm:bulletEnabled val="1"/>
        </dgm:presLayoutVars>
      </dgm:prSet>
      <dgm:spPr/>
    </dgm:pt>
  </dgm:ptLst>
  <dgm:cxnLst>
    <dgm:cxn modelId="{8D7A5011-EC9E-428B-8F1E-AB182304E1D8}" type="presOf" srcId="{7929AE30-85E8-43FD-A8A2-BE4AE8E32161}" destId="{EF74C71A-451B-4DBF-9204-401236C2C2C7}" srcOrd="0" destOrd="0" presId="urn:microsoft.com/office/officeart/2005/8/layout/pList1"/>
    <dgm:cxn modelId="{26EF7632-21A7-46A0-8FBA-DEA918024677}" srcId="{094565CB-7F25-4362-831E-9182FA0001EC}" destId="{4C72801F-1583-4EFE-81CD-0F98456DEF40}" srcOrd="1" destOrd="0" parTransId="{7DB86A9F-E6C1-4EBF-BB55-F40460FC58F1}" sibTransId="{4188EFCC-35B4-43DE-8FE2-B23C9127B3FA}"/>
    <dgm:cxn modelId="{F3C5553C-B564-49B1-A4A6-32AE5238144A}" type="presOf" srcId="{72695311-793A-4C34-BECC-591684AD1CC8}" destId="{806DDBDC-A640-4968-B93B-FCA65B80C64D}" srcOrd="0" destOrd="0" presId="urn:microsoft.com/office/officeart/2005/8/layout/pList1"/>
    <dgm:cxn modelId="{1C171560-DDD8-4474-8D5C-B6B9820701A5}" type="presOf" srcId="{4188EFCC-35B4-43DE-8FE2-B23C9127B3FA}" destId="{2A6BF22F-37D6-495C-8376-CC35ED49C6F6}" srcOrd="0" destOrd="0" presId="urn:microsoft.com/office/officeart/2005/8/layout/pList1"/>
    <dgm:cxn modelId="{5CB9F682-190E-46F7-B7E6-AB0FDC60FFDD}" type="presOf" srcId="{CB9F13C0-FE1F-4F19-8673-859011CC3C39}" destId="{B1911203-3CE6-4537-B3DE-FB8DCF39B797}" srcOrd="0" destOrd="0" presId="urn:microsoft.com/office/officeart/2005/8/layout/pList1"/>
    <dgm:cxn modelId="{3DAA139A-61D6-4BA3-A33F-F49057EEEB27}" srcId="{094565CB-7F25-4362-831E-9182FA0001EC}" destId="{CB9F13C0-FE1F-4F19-8673-859011CC3C39}" srcOrd="2" destOrd="0" parTransId="{B05546EA-FD46-4E2E-9214-513D6DAC83F6}" sibTransId="{0A2FAAB1-8095-4CBA-9B1C-E0E197DBCDE5}"/>
    <dgm:cxn modelId="{667C74E3-1D48-43E9-80CD-D6948BD29235}" srcId="{094565CB-7F25-4362-831E-9182FA0001EC}" destId="{7929AE30-85E8-43FD-A8A2-BE4AE8E32161}" srcOrd="0" destOrd="0" parTransId="{A719230B-AB49-467E-A475-E8C40DFBE7D7}" sibTransId="{72695311-793A-4C34-BECC-591684AD1CC8}"/>
    <dgm:cxn modelId="{68705DE6-0276-44CB-A859-22A9AF021536}" type="presOf" srcId="{094565CB-7F25-4362-831E-9182FA0001EC}" destId="{F078D553-2774-4A14-B91B-4AA7586822C7}" srcOrd="0" destOrd="0" presId="urn:microsoft.com/office/officeart/2005/8/layout/pList1"/>
    <dgm:cxn modelId="{81E50DF4-D2FE-415F-B7CB-F73FB88C7C29}" type="presOf" srcId="{4C72801F-1583-4EFE-81CD-0F98456DEF40}" destId="{7562BA35-5A40-461E-83C6-FF7B6A39373A}" srcOrd="0" destOrd="0" presId="urn:microsoft.com/office/officeart/2005/8/layout/pList1"/>
    <dgm:cxn modelId="{67F35765-DB55-4EA3-A001-FF1521B9D9DA}" type="presParOf" srcId="{F078D553-2774-4A14-B91B-4AA7586822C7}" destId="{5D7DDBF4-5D7E-4305-91A9-A0D3D1FF58D6}" srcOrd="0" destOrd="0" presId="urn:microsoft.com/office/officeart/2005/8/layout/pList1"/>
    <dgm:cxn modelId="{5AF8A7CF-9458-4366-8BE2-007B7E36D409}" type="presParOf" srcId="{5D7DDBF4-5D7E-4305-91A9-A0D3D1FF58D6}" destId="{628E2A2E-8A5E-4BA3-AB00-A6584BD21C76}" srcOrd="0" destOrd="0" presId="urn:microsoft.com/office/officeart/2005/8/layout/pList1"/>
    <dgm:cxn modelId="{6FAEF9EE-FEAD-4D81-B540-3E7048260579}" type="presParOf" srcId="{5D7DDBF4-5D7E-4305-91A9-A0D3D1FF58D6}" destId="{EF74C71A-451B-4DBF-9204-401236C2C2C7}" srcOrd="1" destOrd="0" presId="urn:microsoft.com/office/officeart/2005/8/layout/pList1"/>
    <dgm:cxn modelId="{C4D29517-1E68-4791-988F-A7C0DDCB6081}" type="presParOf" srcId="{F078D553-2774-4A14-B91B-4AA7586822C7}" destId="{806DDBDC-A640-4968-B93B-FCA65B80C64D}" srcOrd="1" destOrd="0" presId="urn:microsoft.com/office/officeart/2005/8/layout/pList1"/>
    <dgm:cxn modelId="{63CAEB2F-97B4-4932-AC73-22E43908C1A4}" type="presParOf" srcId="{F078D553-2774-4A14-B91B-4AA7586822C7}" destId="{436D878F-3A74-41D6-A5DC-06CDD29BB52C}" srcOrd="2" destOrd="0" presId="urn:microsoft.com/office/officeart/2005/8/layout/pList1"/>
    <dgm:cxn modelId="{4AC48D40-9C99-4E4F-AFB3-542860615255}" type="presParOf" srcId="{436D878F-3A74-41D6-A5DC-06CDD29BB52C}" destId="{889E884C-173C-462A-82B6-4C25A6FA61E0}" srcOrd="0" destOrd="0" presId="urn:microsoft.com/office/officeart/2005/8/layout/pList1"/>
    <dgm:cxn modelId="{14DE3D5F-BC1D-4752-A3E5-8541B69178AE}" type="presParOf" srcId="{436D878F-3A74-41D6-A5DC-06CDD29BB52C}" destId="{7562BA35-5A40-461E-83C6-FF7B6A39373A}" srcOrd="1" destOrd="0" presId="urn:microsoft.com/office/officeart/2005/8/layout/pList1"/>
    <dgm:cxn modelId="{ABB6C1F6-1289-4B13-A74F-590447D0A40A}" type="presParOf" srcId="{F078D553-2774-4A14-B91B-4AA7586822C7}" destId="{2A6BF22F-37D6-495C-8376-CC35ED49C6F6}" srcOrd="3" destOrd="0" presId="urn:microsoft.com/office/officeart/2005/8/layout/pList1"/>
    <dgm:cxn modelId="{05DEEF9B-5532-4062-8DBE-D257CD6777F3}" type="presParOf" srcId="{F078D553-2774-4A14-B91B-4AA7586822C7}" destId="{4C94DC03-D88E-4D4F-BF44-F3B2C587E3A3}" srcOrd="4" destOrd="0" presId="urn:microsoft.com/office/officeart/2005/8/layout/pList1"/>
    <dgm:cxn modelId="{767FCB34-4DC5-49BF-BB4C-DC98190671A0}" type="presParOf" srcId="{4C94DC03-D88E-4D4F-BF44-F3B2C587E3A3}" destId="{52358B24-CEA7-4C4D-82FB-D9AA6DE897AF}" srcOrd="0" destOrd="0" presId="urn:microsoft.com/office/officeart/2005/8/layout/pList1"/>
    <dgm:cxn modelId="{7EA3E75A-571C-4807-9321-7941E5A2A478}" type="presParOf" srcId="{4C94DC03-D88E-4D4F-BF44-F3B2C587E3A3}" destId="{B1911203-3CE6-4537-B3DE-FB8DCF39B797}" srcOrd="1" destOrd="0" presId="urn:microsoft.com/office/officeart/2005/8/layout/p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94565CB-7F25-4362-831E-9182FA0001EC}"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fr-FR"/>
        </a:p>
      </dgm:t>
    </dgm:pt>
    <dgm:pt modelId="{7929AE30-85E8-43FD-A8A2-BE4AE8E32161}">
      <dgm:prSet phldrT="[Texte]"/>
      <dgm:spPr/>
      <dgm:t>
        <a:bodyPr/>
        <a:lstStyle/>
        <a:p>
          <a:r>
            <a:rPr lang="fr-FR" dirty="0"/>
            <a:t>Aux citoyens  </a:t>
          </a:r>
        </a:p>
      </dgm:t>
    </dgm:pt>
    <dgm:pt modelId="{A719230B-AB49-467E-A475-E8C40DFBE7D7}" type="parTrans" cxnId="{667C74E3-1D48-43E9-80CD-D6948BD29235}">
      <dgm:prSet/>
      <dgm:spPr/>
      <dgm:t>
        <a:bodyPr/>
        <a:lstStyle/>
        <a:p>
          <a:endParaRPr lang="fr-FR"/>
        </a:p>
      </dgm:t>
    </dgm:pt>
    <dgm:pt modelId="{72695311-793A-4C34-BECC-591684AD1CC8}" type="sibTrans" cxnId="{667C74E3-1D48-43E9-80CD-D6948BD29235}">
      <dgm:prSet/>
      <dgm:spPr/>
      <dgm:t>
        <a:bodyPr/>
        <a:lstStyle/>
        <a:p>
          <a:endParaRPr lang="fr-FR"/>
        </a:p>
      </dgm:t>
    </dgm:pt>
    <dgm:pt modelId="{4C72801F-1583-4EFE-81CD-0F98456DEF40}">
      <dgm:prSet phldrT="[Texte]"/>
      <dgm:spPr/>
      <dgm:t>
        <a:bodyPr/>
        <a:lstStyle/>
        <a:p>
          <a:r>
            <a:rPr lang="fr-FR" dirty="0"/>
            <a:t>Informer   </a:t>
          </a:r>
        </a:p>
      </dgm:t>
    </dgm:pt>
    <dgm:pt modelId="{7DB86A9F-E6C1-4EBF-BB55-F40460FC58F1}" type="parTrans" cxnId="{26EF7632-21A7-46A0-8FBA-DEA918024677}">
      <dgm:prSet/>
      <dgm:spPr/>
      <dgm:t>
        <a:bodyPr/>
        <a:lstStyle/>
        <a:p>
          <a:endParaRPr lang="fr-FR"/>
        </a:p>
      </dgm:t>
    </dgm:pt>
    <dgm:pt modelId="{4188EFCC-35B4-43DE-8FE2-B23C9127B3FA}" type="sibTrans" cxnId="{26EF7632-21A7-46A0-8FBA-DEA918024677}">
      <dgm:prSet/>
      <dgm:spPr/>
      <dgm:t>
        <a:bodyPr/>
        <a:lstStyle/>
        <a:p>
          <a:endParaRPr lang="fr-FR"/>
        </a:p>
      </dgm:t>
    </dgm:pt>
    <dgm:pt modelId="{CB9F13C0-FE1F-4F19-8673-859011CC3C39}">
      <dgm:prSet phldrT="[Texte]"/>
      <dgm:spPr/>
      <dgm:t>
        <a:bodyPr/>
        <a:lstStyle/>
        <a:p>
          <a:r>
            <a:rPr lang="fr-FR" dirty="0"/>
            <a:t>Antériorité Régularité</a:t>
          </a:r>
        </a:p>
        <a:p>
          <a:r>
            <a:rPr lang="fr-FR" dirty="0"/>
            <a:t>Forme  </a:t>
          </a:r>
        </a:p>
      </dgm:t>
    </dgm:pt>
    <dgm:pt modelId="{B05546EA-FD46-4E2E-9214-513D6DAC83F6}" type="parTrans" cxnId="{3DAA139A-61D6-4BA3-A33F-F49057EEEB27}">
      <dgm:prSet/>
      <dgm:spPr/>
      <dgm:t>
        <a:bodyPr/>
        <a:lstStyle/>
        <a:p>
          <a:endParaRPr lang="fr-FR"/>
        </a:p>
      </dgm:t>
    </dgm:pt>
    <dgm:pt modelId="{0A2FAAB1-8095-4CBA-9B1C-E0E197DBCDE5}" type="sibTrans" cxnId="{3DAA139A-61D6-4BA3-A33F-F49057EEEB27}">
      <dgm:prSet/>
      <dgm:spPr/>
      <dgm:t>
        <a:bodyPr/>
        <a:lstStyle/>
        <a:p>
          <a:endParaRPr lang="fr-FR"/>
        </a:p>
      </dgm:t>
    </dgm:pt>
    <dgm:pt modelId="{F078D553-2774-4A14-B91B-4AA7586822C7}" type="pres">
      <dgm:prSet presAssocID="{094565CB-7F25-4362-831E-9182FA0001EC}" presName="Name0" presStyleCnt="0">
        <dgm:presLayoutVars>
          <dgm:dir/>
          <dgm:resizeHandles val="exact"/>
        </dgm:presLayoutVars>
      </dgm:prSet>
      <dgm:spPr/>
    </dgm:pt>
    <dgm:pt modelId="{5D7DDBF4-5D7E-4305-91A9-A0D3D1FF58D6}" type="pres">
      <dgm:prSet presAssocID="{7929AE30-85E8-43FD-A8A2-BE4AE8E32161}" presName="compNode" presStyleCnt="0"/>
      <dgm:spPr/>
    </dgm:pt>
    <dgm:pt modelId="{628E2A2E-8A5E-4BA3-AB00-A6584BD21C76}" type="pres">
      <dgm:prSet presAssocID="{7929AE30-85E8-43FD-A8A2-BE4AE8E32161}" presName="pictRect" presStyleLbl="node1" presStyleIdx="0" presStyleCnt="3"/>
      <dgm:spPr>
        <a:blipFill>
          <a:blip xmlns:r="http://schemas.openxmlformats.org/officeDocument/2006/relationships" r:embed="rId1"/>
          <a:srcRect/>
          <a:stretch>
            <a:fillRect l="-15000" r="-15000"/>
          </a:stretch>
        </a:blipFill>
      </dgm:spPr>
    </dgm:pt>
    <dgm:pt modelId="{EF74C71A-451B-4DBF-9204-401236C2C2C7}" type="pres">
      <dgm:prSet presAssocID="{7929AE30-85E8-43FD-A8A2-BE4AE8E32161}" presName="textRect" presStyleLbl="revTx" presStyleIdx="0" presStyleCnt="3">
        <dgm:presLayoutVars>
          <dgm:bulletEnabled val="1"/>
        </dgm:presLayoutVars>
      </dgm:prSet>
      <dgm:spPr/>
    </dgm:pt>
    <dgm:pt modelId="{806DDBDC-A640-4968-B93B-FCA65B80C64D}" type="pres">
      <dgm:prSet presAssocID="{72695311-793A-4C34-BECC-591684AD1CC8}" presName="sibTrans" presStyleLbl="sibTrans2D1" presStyleIdx="0" presStyleCnt="0"/>
      <dgm:spPr/>
    </dgm:pt>
    <dgm:pt modelId="{436D878F-3A74-41D6-A5DC-06CDD29BB52C}" type="pres">
      <dgm:prSet presAssocID="{4C72801F-1583-4EFE-81CD-0F98456DEF40}" presName="compNode" presStyleCnt="0"/>
      <dgm:spPr/>
    </dgm:pt>
    <dgm:pt modelId="{889E884C-173C-462A-82B6-4C25A6FA61E0}" type="pres">
      <dgm:prSet presAssocID="{4C72801F-1583-4EFE-81CD-0F98456DEF40}" presName="pictRect" presStyleLbl="node1" presStyleIdx="1" presStyleCnt="3"/>
      <dgm:spPr>
        <a:blipFill>
          <a:blip xmlns:r="http://schemas.openxmlformats.org/officeDocument/2006/relationships" r:embed="rId2"/>
          <a:srcRect/>
          <a:stretch>
            <a:fillRect l="-12000" r="-12000"/>
          </a:stretch>
        </a:blipFill>
      </dgm:spPr>
    </dgm:pt>
    <dgm:pt modelId="{7562BA35-5A40-461E-83C6-FF7B6A39373A}" type="pres">
      <dgm:prSet presAssocID="{4C72801F-1583-4EFE-81CD-0F98456DEF40}" presName="textRect" presStyleLbl="revTx" presStyleIdx="1" presStyleCnt="3">
        <dgm:presLayoutVars>
          <dgm:bulletEnabled val="1"/>
        </dgm:presLayoutVars>
      </dgm:prSet>
      <dgm:spPr/>
    </dgm:pt>
    <dgm:pt modelId="{2A6BF22F-37D6-495C-8376-CC35ED49C6F6}" type="pres">
      <dgm:prSet presAssocID="{4188EFCC-35B4-43DE-8FE2-B23C9127B3FA}" presName="sibTrans" presStyleLbl="sibTrans2D1" presStyleIdx="0" presStyleCnt="0"/>
      <dgm:spPr/>
    </dgm:pt>
    <dgm:pt modelId="{4C94DC03-D88E-4D4F-BF44-F3B2C587E3A3}" type="pres">
      <dgm:prSet presAssocID="{CB9F13C0-FE1F-4F19-8673-859011CC3C39}" presName="compNode" presStyleCnt="0"/>
      <dgm:spPr/>
    </dgm:pt>
    <dgm:pt modelId="{52358B24-CEA7-4C4D-82FB-D9AA6DE897AF}" type="pres">
      <dgm:prSet presAssocID="{CB9F13C0-FE1F-4F19-8673-859011CC3C39}" presName="pictRect" presStyleLbl="node1" presStyleIdx="2" presStyleCnt="3"/>
      <dgm:spPr>
        <a:blipFill>
          <a:blip xmlns:r="http://schemas.openxmlformats.org/officeDocument/2006/relationships" r:embed="rId3"/>
          <a:srcRect/>
          <a:stretch>
            <a:fillRect l="-5000" r="-5000"/>
          </a:stretch>
        </a:blipFill>
      </dgm:spPr>
    </dgm:pt>
    <dgm:pt modelId="{B1911203-3CE6-4537-B3DE-FB8DCF39B797}" type="pres">
      <dgm:prSet presAssocID="{CB9F13C0-FE1F-4F19-8673-859011CC3C39}" presName="textRect" presStyleLbl="revTx" presStyleIdx="2" presStyleCnt="3">
        <dgm:presLayoutVars>
          <dgm:bulletEnabled val="1"/>
        </dgm:presLayoutVars>
      </dgm:prSet>
      <dgm:spPr/>
    </dgm:pt>
  </dgm:ptLst>
  <dgm:cxnLst>
    <dgm:cxn modelId="{8D7A5011-EC9E-428B-8F1E-AB182304E1D8}" type="presOf" srcId="{7929AE30-85E8-43FD-A8A2-BE4AE8E32161}" destId="{EF74C71A-451B-4DBF-9204-401236C2C2C7}" srcOrd="0" destOrd="0" presId="urn:microsoft.com/office/officeart/2005/8/layout/pList1"/>
    <dgm:cxn modelId="{26EF7632-21A7-46A0-8FBA-DEA918024677}" srcId="{094565CB-7F25-4362-831E-9182FA0001EC}" destId="{4C72801F-1583-4EFE-81CD-0F98456DEF40}" srcOrd="1" destOrd="0" parTransId="{7DB86A9F-E6C1-4EBF-BB55-F40460FC58F1}" sibTransId="{4188EFCC-35B4-43DE-8FE2-B23C9127B3FA}"/>
    <dgm:cxn modelId="{F3C5553C-B564-49B1-A4A6-32AE5238144A}" type="presOf" srcId="{72695311-793A-4C34-BECC-591684AD1CC8}" destId="{806DDBDC-A640-4968-B93B-FCA65B80C64D}" srcOrd="0" destOrd="0" presId="urn:microsoft.com/office/officeart/2005/8/layout/pList1"/>
    <dgm:cxn modelId="{1C171560-DDD8-4474-8D5C-B6B9820701A5}" type="presOf" srcId="{4188EFCC-35B4-43DE-8FE2-B23C9127B3FA}" destId="{2A6BF22F-37D6-495C-8376-CC35ED49C6F6}" srcOrd="0" destOrd="0" presId="urn:microsoft.com/office/officeart/2005/8/layout/pList1"/>
    <dgm:cxn modelId="{5CB9F682-190E-46F7-B7E6-AB0FDC60FFDD}" type="presOf" srcId="{CB9F13C0-FE1F-4F19-8673-859011CC3C39}" destId="{B1911203-3CE6-4537-B3DE-FB8DCF39B797}" srcOrd="0" destOrd="0" presId="urn:microsoft.com/office/officeart/2005/8/layout/pList1"/>
    <dgm:cxn modelId="{3DAA139A-61D6-4BA3-A33F-F49057EEEB27}" srcId="{094565CB-7F25-4362-831E-9182FA0001EC}" destId="{CB9F13C0-FE1F-4F19-8673-859011CC3C39}" srcOrd="2" destOrd="0" parTransId="{B05546EA-FD46-4E2E-9214-513D6DAC83F6}" sibTransId="{0A2FAAB1-8095-4CBA-9B1C-E0E197DBCDE5}"/>
    <dgm:cxn modelId="{667C74E3-1D48-43E9-80CD-D6948BD29235}" srcId="{094565CB-7F25-4362-831E-9182FA0001EC}" destId="{7929AE30-85E8-43FD-A8A2-BE4AE8E32161}" srcOrd="0" destOrd="0" parTransId="{A719230B-AB49-467E-A475-E8C40DFBE7D7}" sibTransId="{72695311-793A-4C34-BECC-591684AD1CC8}"/>
    <dgm:cxn modelId="{68705DE6-0276-44CB-A859-22A9AF021536}" type="presOf" srcId="{094565CB-7F25-4362-831E-9182FA0001EC}" destId="{F078D553-2774-4A14-B91B-4AA7586822C7}" srcOrd="0" destOrd="0" presId="urn:microsoft.com/office/officeart/2005/8/layout/pList1"/>
    <dgm:cxn modelId="{81E50DF4-D2FE-415F-B7CB-F73FB88C7C29}" type="presOf" srcId="{4C72801F-1583-4EFE-81CD-0F98456DEF40}" destId="{7562BA35-5A40-461E-83C6-FF7B6A39373A}" srcOrd="0" destOrd="0" presId="urn:microsoft.com/office/officeart/2005/8/layout/pList1"/>
    <dgm:cxn modelId="{67F35765-DB55-4EA3-A001-FF1521B9D9DA}" type="presParOf" srcId="{F078D553-2774-4A14-B91B-4AA7586822C7}" destId="{5D7DDBF4-5D7E-4305-91A9-A0D3D1FF58D6}" srcOrd="0" destOrd="0" presId="urn:microsoft.com/office/officeart/2005/8/layout/pList1"/>
    <dgm:cxn modelId="{5AF8A7CF-9458-4366-8BE2-007B7E36D409}" type="presParOf" srcId="{5D7DDBF4-5D7E-4305-91A9-A0D3D1FF58D6}" destId="{628E2A2E-8A5E-4BA3-AB00-A6584BD21C76}" srcOrd="0" destOrd="0" presId="urn:microsoft.com/office/officeart/2005/8/layout/pList1"/>
    <dgm:cxn modelId="{6FAEF9EE-FEAD-4D81-B540-3E7048260579}" type="presParOf" srcId="{5D7DDBF4-5D7E-4305-91A9-A0D3D1FF58D6}" destId="{EF74C71A-451B-4DBF-9204-401236C2C2C7}" srcOrd="1" destOrd="0" presId="urn:microsoft.com/office/officeart/2005/8/layout/pList1"/>
    <dgm:cxn modelId="{C4D29517-1E68-4791-988F-A7C0DDCB6081}" type="presParOf" srcId="{F078D553-2774-4A14-B91B-4AA7586822C7}" destId="{806DDBDC-A640-4968-B93B-FCA65B80C64D}" srcOrd="1" destOrd="0" presId="urn:microsoft.com/office/officeart/2005/8/layout/pList1"/>
    <dgm:cxn modelId="{63CAEB2F-97B4-4932-AC73-22E43908C1A4}" type="presParOf" srcId="{F078D553-2774-4A14-B91B-4AA7586822C7}" destId="{436D878F-3A74-41D6-A5DC-06CDD29BB52C}" srcOrd="2" destOrd="0" presId="urn:microsoft.com/office/officeart/2005/8/layout/pList1"/>
    <dgm:cxn modelId="{4AC48D40-9C99-4E4F-AFB3-542860615255}" type="presParOf" srcId="{436D878F-3A74-41D6-A5DC-06CDD29BB52C}" destId="{889E884C-173C-462A-82B6-4C25A6FA61E0}" srcOrd="0" destOrd="0" presId="urn:microsoft.com/office/officeart/2005/8/layout/pList1"/>
    <dgm:cxn modelId="{14DE3D5F-BC1D-4752-A3E5-8541B69178AE}" type="presParOf" srcId="{436D878F-3A74-41D6-A5DC-06CDD29BB52C}" destId="{7562BA35-5A40-461E-83C6-FF7B6A39373A}" srcOrd="1" destOrd="0" presId="urn:microsoft.com/office/officeart/2005/8/layout/pList1"/>
    <dgm:cxn modelId="{ABB6C1F6-1289-4B13-A74F-590447D0A40A}" type="presParOf" srcId="{F078D553-2774-4A14-B91B-4AA7586822C7}" destId="{2A6BF22F-37D6-495C-8376-CC35ED49C6F6}" srcOrd="3" destOrd="0" presId="urn:microsoft.com/office/officeart/2005/8/layout/pList1"/>
    <dgm:cxn modelId="{05DEEF9B-5532-4062-8DBE-D257CD6777F3}" type="presParOf" srcId="{F078D553-2774-4A14-B91B-4AA7586822C7}" destId="{4C94DC03-D88E-4D4F-BF44-F3B2C587E3A3}" srcOrd="4" destOrd="0" presId="urn:microsoft.com/office/officeart/2005/8/layout/pList1"/>
    <dgm:cxn modelId="{767FCB34-4DC5-49BF-BB4C-DC98190671A0}" type="presParOf" srcId="{4C94DC03-D88E-4D4F-BF44-F3B2C587E3A3}" destId="{52358B24-CEA7-4C4D-82FB-D9AA6DE897AF}" srcOrd="0" destOrd="0" presId="urn:microsoft.com/office/officeart/2005/8/layout/pList1"/>
    <dgm:cxn modelId="{7EA3E75A-571C-4807-9321-7941E5A2A478}" type="presParOf" srcId="{4C94DC03-D88E-4D4F-BF44-F3B2C587E3A3}" destId="{B1911203-3CE6-4537-B3DE-FB8DCF39B797}" srcOrd="1" destOrd="0" presId="urn:microsoft.com/office/officeart/2005/8/layout/pList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94565CB-7F25-4362-831E-9182FA0001EC}"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fr-FR"/>
        </a:p>
      </dgm:t>
    </dgm:pt>
    <dgm:pt modelId="{7929AE30-85E8-43FD-A8A2-BE4AE8E32161}">
      <dgm:prSet phldrT="[Texte]"/>
      <dgm:spPr/>
      <dgm:t>
        <a:bodyPr/>
        <a:lstStyle/>
        <a:p>
          <a:r>
            <a:rPr lang="fr-FR" dirty="0"/>
            <a:t>A qui s’adresse ma communication ?</a:t>
          </a:r>
        </a:p>
      </dgm:t>
    </dgm:pt>
    <dgm:pt modelId="{A719230B-AB49-467E-A475-E8C40DFBE7D7}" type="parTrans" cxnId="{667C74E3-1D48-43E9-80CD-D6948BD29235}">
      <dgm:prSet/>
      <dgm:spPr/>
      <dgm:t>
        <a:bodyPr/>
        <a:lstStyle/>
        <a:p>
          <a:endParaRPr lang="fr-FR"/>
        </a:p>
      </dgm:t>
    </dgm:pt>
    <dgm:pt modelId="{72695311-793A-4C34-BECC-591684AD1CC8}" type="sibTrans" cxnId="{667C74E3-1D48-43E9-80CD-D6948BD29235}">
      <dgm:prSet/>
      <dgm:spPr/>
      <dgm:t>
        <a:bodyPr/>
        <a:lstStyle/>
        <a:p>
          <a:endParaRPr lang="fr-FR"/>
        </a:p>
      </dgm:t>
    </dgm:pt>
    <dgm:pt modelId="{4C72801F-1583-4EFE-81CD-0F98456DEF40}">
      <dgm:prSet phldrT="[Texte]"/>
      <dgm:spPr/>
      <dgm:t>
        <a:bodyPr/>
        <a:lstStyle/>
        <a:p>
          <a:r>
            <a:rPr lang="fr-FR" dirty="0"/>
            <a:t>Quel est l’objectif de cette communication?</a:t>
          </a:r>
        </a:p>
      </dgm:t>
    </dgm:pt>
    <dgm:pt modelId="{7DB86A9F-E6C1-4EBF-BB55-F40460FC58F1}" type="parTrans" cxnId="{26EF7632-21A7-46A0-8FBA-DEA918024677}">
      <dgm:prSet/>
      <dgm:spPr/>
      <dgm:t>
        <a:bodyPr/>
        <a:lstStyle/>
        <a:p>
          <a:endParaRPr lang="fr-FR"/>
        </a:p>
      </dgm:t>
    </dgm:pt>
    <dgm:pt modelId="{4188EFCC-35B4-43DE-8FE2-B23C9127B3FA}" type="sibTrans" cxnId="{26EF7632-21A7-46A0-8FBA-DEA918024677}">
      <dgm:prSet/>
      <dgm:spPr/>
      <dgm:t>
        <a:bodyPr/>
        <a:lstStyle/>
        <a:p>
          <a:endParaRPr lang="fr-FR"/>
        </a:p>
      </dgm:t>
    </dgm:pt>
    <dgm:pt modelId="{CB9F13C0-FE1F-4F19-8673-859011CC3C39}">
      <dgm:prSet phldrT="[Texte]"/>
      <dgm:spPr/>
      <dgm:t>
        <a:bodyPr/>
        <a:lstStyle/>
        <a:p>
          <a:r>
            <a:rPr lang="fr-FR" dirty="0"/>
            <a:t>Quelles sont les contraintes logistiques?</a:t>
          </a:r>
        </a:p>
      </dgm:t>
    </dgm:pt>
    <dgm:pt modelId="{B05546EA-FD46-4E2E-9214-513D6DAC83F6}" type="parTrans" cxnId="{3DAA139A-61D6-4BA3-A33F-F49057EEEB27}">
      <dgm:prSet/>
      <dgm:spPr/>
      <dgm:t>
        <a:bodyPr/>
        <a:lstStyle/>
        <a:p>
          <a:endParaRPr lang="fr-FR"/>
        </a:p>
      </dgm:t>
    </dgm:pt>
    <dgm:pt modelId="{0A2FAAB1-8095-4CBA-9B1C-E0E197DBCDE5}" type="sibTrans" cxnId="{3DAA139A-61D6-4BA3-A33F-F49057EEEB27}">
      <dgm:prSet/>
      <dgm:spPr/>
      <dgm:t>
        <a:bodyPr/>
        <a:lstStyle/>
        <a:p>
          <a:endParaRPr lang="fr-FR"/>
        </a:p>
      </dgm:t>
    </dgm:pt>
    <dgm:pt modelId="{F078D553-2774-4A14-B91B-4AA7586822C7}" type="pres">
      <dgm:prSet presAssocID="{094565CB-7F25-4362-831E-9182FA0001EC}" presName="Name0" presStyleCnt="0">
        <dgm:presLayoutVars>
          <dgm:dir/>
          <dgm:resizeHandles val="exact"/>
        </dgm:presLayoutVars>
      </dgm:prSet>
      <dgm:spPr/>
    </dgm:pt>
    <dgm:pt modelId="{5D7DDBF4-5D7E-4305-91A9-A0D3D1FF58D6}" type="pres">
      <dgm:prSet presAssocID="{7929AE30-85E8-43FD-A8A2-BE4AE8E32161}" presName="compNode" presStyleCnt="0"/>
      <dgm:spPr/>
    </dgm:pt>
    <dgm:pt modelId="{628E2A2E-8A5E-4BA3-AB00-A6584BD21C76}" type="pres">
      <dgm:prSet presAssocID="{7929AE30-85E8-43FD-A8A2-BE4AE8E32161}" presName="pictRect"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000" r="-2000"/>
          </a:stretch>
        </a:blipFill>
      </dgm:spPr>
      <dgm:extLst>
        <a:ext uri="{E40237B7-FDA0-4F09-8148-C483321AD2D9}">
          <dgm14:cNvPr xmlns:dgm14="http://schemas.microsoft.com/office/drawing/2010/diagram" id="0" name="" descr="Premier déplacement d’un jeu d'échecs"/>
        </a:ext>
      </dgm:extLst>
    </dgm:pt>
    <dgm:pt modelId="{EF74C71A-451B-4DBF-9204-401236C2C2C7}" type="pres">
      <dgm:prSet presAssocID="{7929AE30-85E8-43FD-A8A2-BE4AE8E32161}" presName="textRect" presStyleLbl="revTx" presStyleIdx="0" presStyleCnt="3">
        <dgm:presLayoutVars>
          <dgm:bulletEnabled val="1"/>
        </dgm:presLayoutVars>
      </dgm:prSet>
      <dgm:spPr/>
    </dgm:pt>
    <dgm:pt modelId="{806DDBDC-A640-4968-B93B-FCA65B80C64D}" type="pres">
      <dgm:prSet presAssocID="{72695311-793A-4C34-BECC-591684AD1CC8}" presName="sibTrans" presStyleLbl="sibTrans2D1" presStyleIdx="0" presStyleCnt="0"/>
      <dgm:spPr/>
    </dgm:pt>
    <dgm:pt modelId="{436D878F-3A74-41D6-A5DC-06CDD29BB52C}" type="pres">
      <dgm:prSet presAssocID="{4C72801F-1583-4EFE-81CD-0F98456DEF40}" presName="compNode" presStyleCnt="0"/>
      <dgm:spPr/>
    </dgm:pt>
    <dgm:pt modelId="{889E884C-173C-462A-82B6-4C25A6FA61E0}" type="pres">
      <dgm:prSet presAssocID="{4C72801F-1583-4EFE-81CD-0F98456DEF40}" presName="pictRect" presStyleLbl="node1" presStyleIdx="1" presStyleCnt="3"/>
      <dgm:spPr>
        <a:blipFill>
          <a:blip xmlns:r="http://schemas.openxmlformats.org/officeDocument/2006/relationships" r:embed="rId2"/>
          <a:srcRect/>
          <a:stretch>
            <a:fillRect l="-2000" r="-2000"/>
          </a:stretch>
        </a:blipFill>
      </dgm:spPr>
      <dgm:extLst>
        <a:ext uri="{E40237B7-FDA0-4F09-8148-C483321AD2D9}">
          <dgm14:cNvPr xmlns:dgm14="http://schemas.microsoft.com/office/drawing/2010/diagram" id="0" name="" descr="Loupe sur arrière-plan clair"/>
        </a:ext>
      </dgm:extLst>
    </dgm:pt>
    <dgm:pt modelId="{7562BA35-5A40-461E-83C6-FF7B6A39373A}" type="pres">
      <dgm:prSet presAssocID="{4C72801F-1583-4EFE-81CD-0F98456DEF40}" presName="textRect" presStyleLbl="revTx" presStyleIdx="1" presStyleCnt="3">
        <dgm:presLayoutVars>
          <dgm:bulletEnabled val="1"/>
        </dgm:presLayoutVars>
      </dgm:prSet>
      <dgm:spPr/>
    </dgm:pt>
    <dgm:pt modelId="{2A6BF22F-37D6-495C-8376-CC35ED49C6F6}" type="pres">
      <dgm:prSet presAssocID="{4188EFCC-35B4-43DE-8FE2-B23C9127B3FA}" presName="sibTrans" presStyleLbl="sibTrans2D1" presStyleIdx="0" presStyleCnt="0"/>
      <dgm:spPr/>
    </dgm:pt>
    <dgm:pt modelId="{4C94DC03-D88E-4D4F-BF44-F3B2C587E3A3}" type="pres">
      <dgm:prSet presAssocID="{CB9F13C0-FE1F-4F19-8673-859011CC3C39}" presName="compNode" presStyleCnt="0"/>
      <dgm:spPr/>
    </dgm:pt>
    <dgm:pt modelId="{52358B24-CEA7-4C4D-82FB-D9AA6DE897AF}" type="pres">
      <dgm:prSet presAssocID="{CB9F13C0-FE1F-4F19-8673-859011CC3C39}" presName="pictRect" presStyleLbl="nod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000" r="-2000"/>
          </a:stretch>
        </a:blipFill>
      </dgm:spPr>
      <dgm:extLst>
        <a:ext uri="{E40237B7-FDA0-4F09-8148-C483321AD2D9}">
          <dgm14:cNvPr xmlns:dgm14="http://schemas.microsoft.com/office/drawing/2010/diagram" id="0" name="" descr="Squelettes de zone 3D"/>
        </a:ext>
      </dgm:extLst>
    </dgm:pt>
    <dgm:pt modelId="{B1911203-3CE6-4537-B3DE-FB8DCF39B797}" type="pres">
      <dgm:prSet presAssocID="{CB9F13C0-FE1F-4F19-8673-859011CC3C39}" presName="textRect" presStyleLbl="revTx" presStyleIdx="2" presStyleCnt="3">
        <dgm:presLayoutVars>
          <dgm:bulletEnabled val="1"/>
        </dgm:presLayoutVars>
      </dgm:prSet>
      <dgm:spPr/>
    </dgm:pt>
  </dgm:ptLst>
  <dgm:cxnLst>
    <dgm:cxn modelId="{8D7A5011-EC9E-428B-8F1E-AB182304E1D8}" type="presOf" srcId="{7929AE30-85E8-43FD-A8A2-BE4AE8E32161}" destId="{EF74C71A-451B-4DBF-9204-401236C2C2C7}" srcOrd="0" destOrd="0" presId="urn:microsoft.com/office/officeart/2005/8/layout/pList1"/>
    <dgm:cxn modelId="{26EF7632-21A7-46A0-8FBA-DEA918024677}" srcId="{094565CB-7F25-4362-831E-9182FA0001EC}" destId="{4C72801F-1583-4EFE-81CD-0F98456DEF40}" srcOrd="1" destOrd="0" parTransId="{7DB86A9F-E6C1-4EBF-BB55-F40460FC58F1}" sibTransId="{4188EFCC-35B4-43DE-8FE2-B23C9127B3FA}"/>
    <dgm:cxn modelId="{F3C5553C-B564-49B1-A4A6-32AE5238144A}" type="presOf" srcId="{72695311-793A-4C34-BECC-591684AD1CC8}" destId="{806DDBDC-A640-4968-B93B-FCA65B80C64D}" srcOrd="0" destOrd="0" presId="urn:microsoft.com/office/officeart/2005/8/layout/pList1"/>
    <dgm:cxn modelId="{1C171560-DDD8-4474-8D5C-B6B9820701A5}" type="presOf" srcId="{4188EFCC-35B4-43DE-8FE2-B23C9127B3FA}" destId="{2A6BF22F-37D6-495C-8376-CC35ED49C6F6}" srcOrd="0" destOrd="0" presId="urn:microsoft.com/office/officeart/2005/8/layout/pList1"/>
    <dgm:cxn modelId="{5CB9F682-190E-46F7-B7E6-AB0FDC60FFDD}" type="presOf" srcId="{CB9F13C0-FE1F-4F19-8673-859011CC3C39}" destId="{B1911203-3CE6-4537-B3DE-FB8DCF39B797}" srcOrd="0" destOrd="0" presId="urn:microsoft.com/office/officeart/2005/8/layout/pList1"/>
    <dgm:cxn modelId="{3DAA139A-61D6-4BA3-A33F-F49057EEEB27}" srcId="{094565CB-7F25-4362-831E-9182FA0001EC}" destId="{CB9F13C0-FE1F-4F19-8673-859011CC3C39}" srcOrd="2" destOrd="0" parTransId="{B05546EA-FD46-4E2E-9214-513D6DAC83F6}" sibTransId="{0A2FAAB1-8095-4CBA-9B1C-E0E197DBCDE5}"/>
    <dgm:cxn modelId="{667C74E3-1D48-43E9-80CD-D6948BD29235}" srcId="{094565CB-7F25-4362-831E-9182FA0001EC}" destId="{7929AE30-85E8-43FD-A8A2-BE4AE8E32161}" srcOrd="0" destOrd="0" parTransId="{A719230B-AB49-467E-A475-E8C40DFBE7D7}" sibTransId="{72695311-793A-4C34-BECC-591684AD1CC8}"/>
    <dgm:cxn modelId="{68705DE6-0276-44CB-A859-22A9AF021536}" type="presOf" srcId="{094565CB-7F25-4362-831E-9182FA0001EC}" destId="{F078D553-2774-4A14-B91B-4AA7586822C7}" srcOrd="0" destOrd="0" presId="urn:microsoft.com/office/officeart/2005/8/layout/pList1"/>
    <dgm:cxn modelId="{81E50DF4-D2FE-415F-B7CB-F73FB88C7C29}" type="presOf" srcId="{4C72801F-1583-4EFE-81CD-0F98456DEF40}" destId="{7562BA35-5A40-461E-83C6-FF7B6A39373A}" srcOrd="0" destOrd="0" presId="urn:microsoft.com/office/officeart/2005/8/layout/pList1"/>
    <dgm:cxn modelId="{67F35765-DB55-4EA3-A001-FF1521B9D9DA}" type="presParOf" srcId="{F078D553-2774-4A14-B91B-4AA7586822C7}" destId="{5D7DDBF4-5D7E-4305-91A9-A0D3D1FF58D6}" srcOrd="0" destOrd="0" presId="urn:microsoft.com/office/officeart/2005/8/layout/pList1"/>
    <dgm:cxn modelId="{5AF8A7CF-9458-4366-8BE2-007B7E36D409}" type="presParOf" srcId="{5D7DDBF4-5D7E-4305-91A9-A0D3D1FF58D6}" destId="{628E2A2E-8A5E-4BA3-AB00-A6584BD21C76}" srcOrd="0" destOrd="0" presId="urn:microsoft.com/office/officeart/2005/8/layout/pList1"/>
    <dgm:cxn modelId="{6FAEF9EE-FEAD-4D81-B540-3E7048260579}" type="presParOf" srcId="{5D7DDBF4-5D7E-4305-91A9-A0D3D1FF58D6}" destId="{EF74C71A-451B-4DBF-9204-401236C2C2C7}" srcOrd="1" destOrd="0" presId="urn:microsoft.com/office/officeart/2005/8/layout/pList1"/>
    <dgm:cxn modelId="{C4D29517-1E68-4791-988F-A7C0DDCB6081}" type="presParOf" srcId="{F078D553-2774-4A14-B91B-4AA7586822C7}" destId="{806DDBDC-A640-4968-B93B-FCA65B80C64D}" srcOrd="1" destOrd="0" presId="urn:microsoft.com/office/officeart/2005/8/layout/pList1"/>
    <dgm:cxn modelId="{63CAEB2F-97B4-4932-AC73-22E43908C1A4}" type="presParOf" srcId="{F078D553-2774-4A14-B91B-4AA7586822C7}" destId="{436D878F-3A74-41D6-A5DC-06CDD29BB52C}" srcOrd="2" destOrd="0" presId="urn:microsoft.com/office/officeart/2005/8/layout/pList1"/>
    <dgm:cxn modelId="{4AC48D40-9C99-4E4F-AFB3-542860615255}" type="presParOf" srcId="{436D878F-3A74-41D6-A5DC-06CDD29BB52C}" destId="{889E884C-173C-462A-82B6-4C25A6FA61E0}" srcOrd="0" destOrd="0" presId="urn:microsoft.com/office/officeart/2005/8/layout/pList1"/>
    <dgm:cxn modelId="{14DE3D5F-BC1D-4752-A3E5-8541B69178AE}" type="presParOf" srcId="{436D878F-3A74-41D6-A5DC-06CDD29BB52C}" destId="{7562BA35-5A40-461E-83C6-FF7B6A39373A}" srcOrd="1" destOrd="0" presId="urn:microsoft.com/office/officeart/2005/8/layout/pList1"/>
    <dgm:cxn modelId="{ABB6C1F6-1289-4B13-A74F-590447D0A40A}" type="presParOf" srcId="{F078D553-2774-4A14-B91B-4AA7586822C7}" destId="{2A6BF22F-37D6-495C-8376-CC35ED49C6F6}" srcOrd="3" destOrd="0" presId="urn:microsoft.com/office/officeart/2005/8/layout/pList1"/>
    <dgm:cxn modelId="{05DEEF9B-5532-4062-8DBE-D257CD6777F3}" type="presParOf" srcId="{F078D553-2774-4A14-B91B-4AA7586822C7}" destId="{4C94DC03-D88E-4D4F-BF44-F3B2C587E3A3}" srcOrd="4" destOrd="0" presId="urn:microsoft.com/office/officeart/2005/8/layout/pList1"/>
    <dgm:cxn modelId="{767FCB34-4DC5-49BF-BB4C-DC98190671A0}" type="presParOf" srcId="{4C94DC03-D88E-4D4F-BF44-F3B2C587E3A3}" destId="{52358B24-CEA7-4C4D-82FB-D9AA6DE897AF}" srcOrd="0" destOrd="0" presId="urn:microsoft.com/office/officeart/2005/8/layout/pList1"/>
    <dgm:cxn modelId="{7EA3E75A-571C-4807-9321-7941E5A2A478}" type="presParOf" srcId="{4C94DC03-D88E-4D4F-BF44-F3B2C587E3A3}" destId="{B1911203-3CE6-4537-B3DE-FB8DCF39B797}" srcOrd="1" destOrd="0" presId="urn:microsoft.com/office/officeart/2005/8/layout/p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94565CB-7F25-4362-831E-9182FA0001EC}"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fr-FR"/>
        </a:p>
      </dgm:t>
    </dgm:pt>
    <dgm:pt modelId="{7929AE30-85E8-43FD-A8A2-BE4AE8E32161}">
      <dgm:prSet phldrT="[Texte]"/>
      <dgm:spPr/>
      <dgm:t>
        <a:bodyPr/>
        <a:lstStyle/>
        <a:p>
          <a:r>
            <a:rPr lang="fr-FR" dirty="0"/>
            <a:t>Aux électeurs </a:t>
          </a:r>
        </a:p>
      </dgm:t>
    </dgm:pt>
    <dgm:pt modelId="{A719230B-AB49-467E-A475-E8C40DFBE7D7}" type="parTrans" cxnId="{667C74E3-1D48-43E9-80CD-D6948BD29235}">
      <dgm:prSet/>
      <dgm:spPr/>
      <dgm:t>
        <a:bodyPr/>
        <a:lstStyle/>
        <a:p>
          <a:endParaRPr lang="fr-FR"/>
        </a:p>
      </dgm:t>
    </dgm:pt>
    <dgm:pt modelId="{72695311-793A-4C34-BECC-591684AD1CC8}" type="sibTrans" cxnId="{667C74E3-1D48-43E9-80CD-D6948BD29235}">
      <dgm:prSet/>
      <dgm:spPr/>
      <dgm:t>
        <a:bodyPr/>
        <a:lstStyle/>
        <a:p>
          <a:endParaRPr lang="fr-FR"/>
        </a:p>
      </dgm:t>
    </dgm:pt>
    <dgm:pt modelId="{4C72801F-1583-4EFE-81CD-0F98456DEF40}">
      <dgm:prSet phldrT="[Texte]"/>
      <dgm:spPr/>
      <dgm:t>
        <a:bodyPr/>
        <a:lstStyle/>
        <a:p>
          <a:r>
            <a:rPr lang="fr-FR" dirty="0"/>
            <a:t>Gagner les municipales </a:t>
          </a:r>
        </a:p>
      </dgm:t>
    </dgm:pt>
    <dgm:pt modelId="{7DB86A9F-E6C1-4EBF-BB55-F40460FC58F1}" type="parTrans" cxnId="{26EF7632-21A7-46A0-8FBA-DEA918024677}">
      <dgm:prSet/>
      <dgm:spPr/>
      <dgm:t>
        <a:bodyPr/>
        <a:lstStyle/>
        <a:p>
          <a:endParaRPr lang="fr-FR"/>
        </a:p>
      </dgm:t>
    </dgm:pt>
    <dgm:pt modelId="{4188EFCC-35B4-43DE-8FE2-B23C9127B3FA}" type="sibTrans" cxnId="{26EF7632-21A7-46A0-8FBA-DEA918024677}">
      <dgm:prSet/>
      <dgm:spPr/>
      <dgm:t>
        <a:bodyPr/>
        <a:lstStyle/>
        <a:p>
          <a:endParaRPr lang="fr-FR"/>
        </a:p>
      </dgm:t>
    </dgm:pt>
    <dgm:pt modelId="{CB9F13C0-FE1F-4F19-8673-859011CC3C39}">
      <dgm:prSet phldrT="[Texte]"/>
      <dgm:spPr/>
      <dgm:t>
        <a:bodyPr/>
        <a:lstStyle/>
        <a:p>
          <a:r>
            <a:rPr lang="fr-FR" dirty="0"/>
            <a:t>Bonnes Pratiques </a:t>
          </a:r>
        </a:p>
      </dgm:t>
    </dgm:pt>
    <dgm:pt modelId="{B05546EA-FD46-4E2E-9214-513D6DAC83F6}" type="parTrans" cxnId="{3DAA139A-61D6-4BA3-A33F-F49057EEEB27}">
      <dgm:prSet/>
      <dgm:spPr/>
      <dgm:t>
        <a:bodyPr/>
        <a:lstStyle/>
        <a:p>
          <a:endParaRPr lang="fr-FR"/>
        </a:p>
      </dgm:t>
    </dgm:pt>
    <dgm:pt modelId="{0A2FAAB1-8095-4CBA-9B1C-E0E197DBCDE5}" type="sibTrans" cxnId="{3DAA139A-61D6-4BA3-A33F-F49057EEEB27}">
      <dgm:prSet/>
      <dgm:spPr/>
      <dgm:t>
        <a:bodyPr/>
        <a:lstStyle/>
        <a:p>
          <a:endParaRPr lang="fr-FR"/>
        </a:p>
      </dgm:t>
    </dgm:pt>
    <dgm:pt modelId="{F078D553-2774-4A14-B91B-4AA7586822C7}" type="pres">
      <dgm:prSet presAssocID="{094565CB-7F25-4362-831E-9182FA0001EC}" presName="Name0" presStyleCnt="0">
        <dgm:presLayoutVars>
          <dgm:dir/>
          <dgm:resizeHandles val="exact"/>
        </dgm:presLayoutVars>
      </dgm:prSet>
      <dgm:spPr/>
    </dgm:pt>
    <dgm:pt modelId="{5D7DDBF4-5D7E-4305-91A9-A0D3D1FF58D6}" type="pres">
      <dgm:prSet presAssocID="{7929AE30-85E8-43FD-A8A2-BE4AE8E32161}" presName="compNode" presStyleCnt="0"/>
      <dgm:spPr/>
    </dgm:pt>
    <dgm:pt modelId="{628E2A2E-8A5E-4BA3-AB00-A6584BD21C76}" type="pres">
      <dgm:prSet presAssocID="{7929AE30-85E8-43FD-A8A2-BE4AE8E32161}" presName="pictRect" presStyleLbl="node1" presStyleIdx="0" presStyleCnt="3"/>
      <dgm:spPr>
        <a:blipFill>
          <a:blip xmlns:r="http://schemas.openxmlformats.org/officeDocument/2006/relationships" r:embed="rId1"/>
          <a:srcRect/>
          <a:stretch>
            <a:fillRect t="-5000" b="-5000"/>
          </a:stretch>
        </a:blipFill>
      </dgm:spPr>
    </dgm:pt>
    <dgm:pt modelId="{EF74C71A-451B-4DBF-9204-401236C2C2C7}" type="pres">
      <dgm:prSet presAssocID="{7929AE30-85E8-43FD-A8A2-BE4AE8E32161}" presName="textRect" presStyleLbl="revTx" presStyleIdx="0" presStyleCnt="3">
        <dgm:presLayoutVars>
          <dgm:bulletEnabled val="1"/>
        </dgm:presLayoutVars>
      </dgm:prSet>
      <dgm:spPr/>
    </dgm:pt>
    <dgm:pt modelId="{806DDBDC-A640-4968-B93B-FCA65B80C64D}" type="pres">
      <dgm:prSet presAssocID="{72695311-793A-4C34-BECC-591684AD1CC8}" presName="sibTrans" presStyleLbl="sibTrans2D1" presStyleIdx="0" presStyleCnt="0"/>
      <dgm:spPr/>
    </dgm:pt>
    <dgm:pt modelId="{436D878F-3A74-41D6-A5DC-06CDD29BB52C}" type="pres">
      <dgm:prSet presAssocID="{4C72801F-1583-4EFE-81CD-0F98456DEF40}" presName="compNode" presStyleCnt="0"/>
      <dgm:spPr/>
    </dgm:pt>
    <dgm:pt modelId="{889E884C-173C-462A-82B6-4C25A6FA61E0}" type="pres">
      <dgm:prSet presAssocID="{4C72801F-1583-4EFE-81CD-0F98456DEF40}" presName="pictRect" presStyleLbl="node1" presStyleIdx="1" presStyleCnt="3"/>
      <dgm:spPr>
        <a:blipFill>
          <a:blip xmlns:r="http://schemas.openxmlformats.org/officeDocument/2006/relationships" r:embed="rId2"/>
          <a:srcRect/>
          <a:stretch>
            <a:fillRect l="-16000" r="-16000"/>
          </a:stretch>
        </a:blipFill>
      </dgm:spPr>
    </dgm:pt>
    <dgm:pt modelId="{7562BA35-5A40-461E-83C6-FF7B6A39373A}" type="pres">
      <dgm:prSet presAssocID="{4C72801F-1583-4EFE-81CD-0F98456DEF40}" presName="textRect" presStyleLbl="revTx" presStyleIdx="1" presStyleCnt="3">
        <dgm:presLayoutVars>
          <dgm:bulletEnabled val="1"/>
        </dgm:presLayoutVars>
      </dgm:prSet>
      <dgm:spPr/>
    </dgm:pt>
    <dgm:pt modelId="{2A6BF22F-37D6-495C-8376-CC35ED49C6F6}" type="pres">
      <dgm:prSet presAssocID="{4188EFCC-35B4-43DE-8FE2-B23C9127B3FA}" presName="sibTrans" presStyleLbl="sibTrans2D1" presStyleIdx="0" presStyleCnt="0"/>
      <dgm:spPr/>
    </dgm:pt>
    <dgm:pt modelId="{4C94DC03-D88E-4D4F-BF44-F3B2C587E3A3}" type="pres">
      <dgm:prSet presAssocID="{CB9F13C0-FE1F-4F19-8673-859011CC3C39}" presName="compNode" presStyleCnt="0"/>
      <dgm:spPr/>
    </dgm:pt>
    <dgm:pt modelId="{52358B24-CEA7-4C4D-82FB-D9AA6DE897AF}" type="pres">
      <dgm:prSet presAssocID="{CB9F13C0-FE1F-4F19-8673-859011CC3C39}" presName="pictRect" presStyleLbl="node1" presStyleIdx="2" presStyleCnt="3"/>
      <dgm:spPr>
        <a:blipFill>
          <a:blip xmlns:r="http://schemas.openxmlformats.org/officeDocument/2006/relationships" r:embed="rId3"/>
          <a:srcRect/>
          <a:stretch>
            <a:fillRect l="-5000" r="-5000"/>
          </a:stretch>
        </a:blipFill>
      </dgm:spPr>
    </dgm:pt>
    <dgm:pt modelId="{B1911203-3CE6-4537-B3DE-FB8DCF39B797}" type="pres">
      <dgm:prSet presAssocID="{CB9F13C0-FE1F-4F19-8673-859011CC3C39}" presName="textRect" presStyleLbl="revTx" presStyleIdx="2" presStyleCnt="3">
        <dgm:presLayoutVars>
          <dgm:bulletEnabled val="1"/>
        </dgm:presLayoutVars>
      </dgm:prSet>
      <dgm:spPr/>
    </dgm:pt>
  </dgm:ptLst>
  <dgm:cxnLst>
    <dgm:cxn modelId="{8D7A5011-EC9E-428B-8F1E-AB182304E1D8}" type="presOf" srcId="{7929AE30-85E8-43FD-A8A2-BE4AE8E32161}" destId="{EF74C71A-451B-4DBF-9204-401236C2C2C7}" srcOrd="0" destOrd="0" presId="urn:microsoft.com/office/officeart/2005/8/layout/pList1"/>
    <dgm:cxn modelId="{26EF7632-21A7-46A0-8FBA-DEA918024677}" srcId="{094565CB-7F25-4362-831E-9182FA0001EC}" destId="{4C72801F-1583-4EFE-81CD-0F98456DEF40}" srcOrd="1" destOrd="0" parTransId="{7DB86A9F-E6C1-4EBF-BB55-F40460FC58F1}" sibTransId="{4188EFCC-35B4-43DE-8FE2-B23C9127B3FA}"/>
    <dgm:cxn modelId="{F3C5553C-B564-49B1-A4A6-32AE5238144A}" type="presOf" srcId="{72695311-793A-4C34-BECC-591684AD1CC8}" destId="{806DDBDC-A640-4968-B93B-FCA65B80C64D}" srcOrd="0" destOrd="0" presId="urn:microsoft.com/office/officeart/2005/8/layout/pList1"/>
    <dgm:cxn modelId="{1C171560-DDD8-4474-8D5C-B6B9820701A5}" type="presOf" srcId="{4188EFCC-35B4-43DE-8FE2-B23C9127B3FA}" destId="{2A6BF22F-37D6-495C-8376-CC35ED49C6F6}" srcOrd="0" destOrd="0" presId="urn:microsoft.com/office/officeart/2005/8/layout/pList1"/>
    <dgm:cxn modelId="{5CB9F682-190E-46F7-B7E6-AB0FDC60FFDD}" type="presOf" srcId="{CB9F13C0-FE1F-4F19-8673-859011CC3C39}" destId="{B1911203-3CE6-4537-B3DE-FB8DCF39B797}" srcOrd="0" destOrd="0" presId="urn:microsoft.com/office/officeart/2005/8/layout/pList1"/>
    <dgm:cxn modelId="{3DAA139A-61D6-4BA3-A33F-F49057EEEB27}" srcId="{094565CB-7F25-4362-831E-9182FA0001EC}" destId="{CB9F13C0-FE1F-4F19-8673-859011CC3C39}" srcOrd="2" destOrd="0" parTransId="{B05546EA-FD46-4E2E-9214-513D6DAC83F6}" sibTransId="{0A2FAAB1-8095-4CBA-9B1C-E0E197DBCDE5}"/>
    <dgm:cxn modelId="{667C74E3-1D48-43E9-80CD-D6948BD29235}" srcId="{094565CB-7F25-4362-831E-9182FA0001EC}" destId="{7929AE30-85E8-43FD-A8A2-BE4AE8E32161}" srcOrd="0" destOrd="0" parTransId="{A719230B-AB49-467E-A475-E8C40DFBE7D7}" sibTransId="{72695311-793A-4C34-BECC-591684AD1CC8}"/>
    <dgm:cxn modelId="{68705DE6-0276-44CB-A859-22A9AF021536}" type="presOf" srcId="{094565CB-7F25-4362-831E-9182FA0001EC}" destId="{F078D553-2774-4A14-B91B-4AA7586822C7}" srcOrd="0" destOrd="0" presId="urn:microsoft.com/office/officeart/2005/8/layout/pList1"/>
    <dgm:cxn modelId="{81E50DF4-D2FE-415F-B7CB-F73FB88C7C29}" type="presOf" srcId="{4C72801F-1583-4EFE-81CD-0F98456DEF40}" destId="{7562BA35-5A40-461E-83C6-FF7B6A39373A}" srcOrd="0" destOrd="0" presId="urn:microsoft.com/office/officeart/2005/8/layout/pList1"/>
    <dgm:cxn modelId="{67F35765-DB55-4EA3-A001-FF1521B9D9DA}" type="presParOf" srcId="{F078D553-2774-4A14-B91B-4AA7586822C7}" destId="{5D7DDBF4-5D7E-4305-91A9-A0D3D1FF58D6}" srcOrd="0" destOrd="0" presId="urn:microsoft.com/office/officeart/2005/8/layout/pList1"/>
    <dgm:cxn modelId="{5AF8A7CF-9458-4366-8BE2-007B7E36D409}" type="presParOf" srcId="{5D7DDBF4-5D7E-4305-91A9-A0D3D1FF58D6}" destId="{628E2A2E-8A5E-4BA3-AB00-A6584BD21C76}" srcOrd="0" destOrd="0" presId="urn:microsoft.com/office/officeart/2005/8/layout/pList1"/>
    <dgm:cxn modelId="{6FAEF9EE-FEAD-4D81-B540-3E7048260579}" type="presParOf" srcId="{5D7DDBF4-5D7E-4305-91A9-A0D3D1FF58D6}" destId="{EF74C71A-451B-4DBF-9204-401236C2C2C7}" srcOrd="1" destOrd="0" presId="urn:microsoft.com/office/officeart/2005/8/layout/pList1"/>
    <dgm:cxn modelId="{C4D29517-1E68-4791-988F-A7C0DDCB6081}" type="presParOf" srcId="{F078D553-2774-4A14-B91B-4AA7586822C7}" destId="{806DDBDC-A640-4968-B93B-FCA65B80C64D}" srcOrd="1" destOrd="0" presId="urn:microsoft.com/office/officeart/2005/8/layout/pList1"/>
    <dgm:cxn modelId="{63CAEB2F-97B4-4932-AC73-22E43908C1A4}" type="presParOf" srcId="{F078D553-2774-4A14-B91B-4AA7586822C7}" destId="{436D878F-3A74-41D6-A5DC-06CDD29BB52C}" srcOrd="2" destOrd="0" presId="urn:microsoft.com/office/officeart/2005/8/layout/pList1"/>
    <dgm:cxn modelId="{4AC48D40-9C99-4E4F-AFB3-542860615255}" type="presParOf" srcId="{436D878F-3A74-41D6-A5DC-06CDD29BB52C}" destId="{889E884C-173C-462A-82B6-4C25A6FA61E0}" srcOrd="0" destOrd="0" presId="urn:microsoft.com/office/officeart/2005/8/layout/pList1"/>
    <dgm:cxn modelId="{14DE3D5F-BC1D-4752-A3E5-8541B69178AE}" type="presParOf" srcId="{436D878F-3A74-41D6-A5DC-06CDD29BB52C}" destId="{7562BA35-5A40-461E-83C6-FF7B6A39373A}" srcOrd="1" destOrd="0" presId="urn:microsoft.com/office/officeart/2005/8/layout/pList1"/>
    <dgm:cxn modelId="{ABB6C1F6-1289-4B13-A74F-590447D0A40A}" type="presParOf" srcId="{F078D553-2774-4A14-B91B-4AA7586822C7}" destId="{2A6BF22F-37D6-495C-8376-CC35ED49C6F6}" srcOrd="3" destOrd="0" presId="urn:microsoft.com/office/officeart/2005/8/layout/pList1"/>
    <dgm:cxn modelId="{05DEEF9B-5532-4062-8DBE-D257CD6777F3}" type="presParOf" srcId="{F078D553-2774-4A14-B91B-4AA7586822C7}" destId="{4C94DC03-D88E-4D4F-BF44-F3B2C587E3A3}" srcOrd="4" destOrd="0" presId="urn:microsoft.com/office/officeart/2005/8/layout/pList1"/>
    <dgm:cxn modelId="{767FCB34-4DC5-49BF-BB4C-DC98190671A0}" type="presParOf" srcId="{4C94DC03-D88E-4D4F-BF44-F3B2C587E3A3}" destId="{52358B24-CEA7-4C4D-82FB-D9AA6DE897AF}" srcOrd="0" destOrd="0" presId="urn:microsoft.com/office/officeart/2005/8/layout/pList1"/>
    <dgm:cxn modelId="{7EA3E75A-571C-4807-9321-7941E5A2A478}" type="presParOf" srcId="{4C94DC03-D88E-4D4F-BF44-F3B2C587E3A3}" destId="{B1911203-3CE6-4537-B3DE-FB8DCF39B797}" srcOrd="1" destOrd="0" presId="urn:microsoft.com/office/officeart/2005/8/layout/pList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04D85C3-9D90-4B94-AFC2-9FAA5A633715}"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fr-FR"/>
        </a:p>
      </dgm:t>
    </dgm:pt>
    <dgm:pt modelId="{5AA0A3E6-3683-4F2C-B908-FC17AD4AB17F}">
      <dgm:prSet phldrT="[Texte]"/>
      <dgm:spPr>
        <a:solidFill>
          <a:schemeClr val="tx1">
            <a:lumMod val="50000"/>
            <a:lumOff val="50000"/>
            <a:alpha val="50000"/>
          </a:schemeClr>
        </a:solidFill>
      </dgm:spPr>
      <dgm:t>
        <a:bodyPr/>
        <a:lstStyle/>
        <a:p>
          <a:r>
            <a:rPr lang="fr-FR" dirty="0">
              <a:solidFill>
                <a:schemeClr val="bg1"/>
              </a:solidFill>
            </a:rPr>
            <a:t>Communication</a:t>
          </a:r>
        </a:p>
      </dgm:t>
    </dgm:pt>
    <dgm:pt modelId="{66F8544B-A426-44FD-B390-19D101269ABF}" type="parTrans" cxnId="{264B7F99-611A-44C9-9624-637D270EA0CD}">
      <dgm:prSet/>
      <dgm:spPr/>
      <dgm:t>
        <a:bodyPr/>
        <a:lstStyle/>
        <a:p>
          <a:endParaRPr lang="fr-FR"/>
        </a:p>
      </dgm:t>
    </dgm:pt>
    <dgm:pt modelId="{5C5CE556-198C-4C37-B057-E4D39B5E82FE}" type="sibTrans" cxnId="{264B7F99-611A-44C9-9624-637D270EA0CD}">
      <dgm:prSet/>
      <dgm:spPr/>
      <dgm:t>
        <a:bodyPr/>
        <a:lstStyle/>
        <a:p>
          <a:endParaRPr lang="fr-FR"/>
        </a:p>
      </dgm:t>
    </dgm:pt>
    <dgm:pt modelId="{7B1890E5-1F8B-4859-A2DE-F1D3A0FFE746}">
      <dgm:prSet phldrT="[Texte]"/>
      <dgm:spPr>
        <a:solidFill>
          <a:schemeClr val="accent4">
            <a:lumMod val="40000"/>
            <a:lumOff val="60000"/>
            <a:alpha val="50000"/>
          </a:schemeClr>
        </a:solidFill>
      </dgm:spPr>
      <dgm:t>
        <a:bodyPr/>
        <a:lstStyle/>
        <a:p>
          <a:r>
            <a:rPr lang="fr-FR" dirty="0"/>
            <a:t>Pour quoi?</a:t>
          </a:r>
        </a:p>
        <a:p>
          <a:r>
            <a:rPr lang="fr-FR" dirty="0"/>
            <a:t>Vision</a:t>
          </a:r>
        </a:p>
      </dgm:t>
    </dgm:pt>
    <dgm:pt modelId="{9F269196-F784-4FC2-8AD8-F069A76E9B53}" type="parTrans" cxnId="{39E480AD-4592-4231-96AB-9DA5F4B41857}">
      <dgm:prSet/>
      <dgm:spPr/>
      <dgm:t>
        <a:bodyPr/>
        <a:lstStyle/>
        <a:p>
          <a:endParaRPr lang="fr-FR"/>
        </a:p>
      </dgm:t>
    </dgm:pt>
    <dgm:pt modelId="{7833DD25-A8F1-417F-914F-753E50191781}" type="sibTrans" cxnId="{39E480AD-4592-4231-96AB-9DA5F4B41857}">
      <dgm:prSet/>
      <dgm:spPr/>
      <dgm:t>
        <a:bodyPr/>
        <a:lstStyle/>
        <a:p>
          <a:endParaRPr lang="fr-FR"/>
        </a:p>
      </dgm:t>
    </dgm:pt>
    <dgm:pt modelId="{7CB38E8A-FD0E-4614-BF32-96A56A6A43B6}">
      <dgm:prSet phldrT="[Texte]"/>
      <dgm:spPr>
        <a:solidFill>
          <a:srgbClr val="FF0000">
            <a:alpha val="50000"/>
          </a:srgbClr>
        </a:solidFill>
      </dgm:spPr>
      <dgm:t>
        <a:bodyPr/>
        <a:lstStyle/>
        <a:p>
          <a:r>
            <a:rPr lang="fr-FR" dirty="0"/>
            <a:t>Avec qui?</a:t>
          </a:r>
        </a:p>
        <a:p>
          <a:r>
            <a:rPr lang="fr-FR" dirty="0"/>
            <a:t>Humain</a:t>
          </a:r>
        </a:p>
      </dgm:t>
    </dgm:pt>
    <dgm:pt modelId="{198E953C-49A8-4106-B0FD-D564368EB32D}" type="parTrans" cxnId="{E752F91A-16B0-43D1-AB5C-558AAA7A2456}">
      <dgm:prSet/>
      <dgm:spPr/>
      <dgm:t>
        <a:bodyPr/>
        <a:lstStyle/>
        <a:p>
          <a:endParaRPr lang="fr-FR"/>
        </a:p>
      </dgm:t>
    </dgm:pt>
    <dgm:pt modelId="{B19755FF-944E-493B-AABB-2D57CCBD6341}" type="sibTrans" cxnId="{E752F91A-16B0-43D1-AB5C-558AAA7A2456}">
      <dgm:prSet/>
      <dgm:spPr/>
      <dgm:t>
        <a:bodyPr/>
        <a:lstStyle/>
        <a:p>
          <a:endParaRPr lang="fr-FR"/>
        </a:p>
      </dgm:t>
    </dgm:pt>
    <dgm:pt modelId="{8BCC0FF9-E7EC-4A4B-AC99-C03DC952B668}">
      <dgm:prSet phldrT="[Texte]"/>
      <dgm:spPr>
        <a:solidFill>
          <a:schemeClr val="accent5">
            <a:lumMod val="75000"/>
            <a:alpha val="50000"/>
          </a:schemeClr>
        </a:solidFill>
      </dgm:spPr>
      <dgm:t>
        <a:bodyPr/>
        <a:lstStyle/>
        <a:p>
          <a:r>
            <a:rPr lang="fr-FR" dirty="0"/>
            <a:t>Comment ?</a:t>
          </a:r>
        </a:p>
        <a:p>
          <a:r>
            <a:rPr lang="fr-FR" dirty="0"/>
            <a:t>Où? Quand?</a:t>
          </a:r>
        </a:p>
        <a:p>
          <a:r>
            <a:rPr lang="fr-FR" dirty="0"/>
            <a:t>Méthode</a:t>
          </a:r>
        </a:p>
      </dgm:t>
    </dgm:pt>
    <dgm:pt modelId="{AA755466-618A-4FA2-B3AA-C9A0FCD57C78}" type="parTrans" cxnId="{F532BD6D-67E9-402C-973A-607CC0C90556}">
      <dgm:prSet/>
      <dgm:spPr/>
      <dgm:t>
        <a:bodyPr/>
        <a:lstStyle/>
        <a:p>
          <a:endParaRPr lang="fr-FR"/>
        </a:p>
      </dgm:t>
    </dgm:pt>
    <dgm:pt modelId="{EB0618AE-01D0-44B9-AE13-84336219A625}" type="sibTrans" cxnId="{F532BD6D-67E9-402C-973A-607CC0C90556}">
      <dgm:prSet/>
      <dgm:spPr/>
      <dgm:t>
        <a:bodyPr/>
        <a:lstStyle/>
        <a:p>
          <a:endParaRPr lang="fr-FR"/>
        </a:p>
      </dgm:t>
    </dgm:pt>
    <dgm:pt modelId="{AC25E5C4-AFA1-40BE-B7E9-335480F5287D}">
      <dgm:prSet phldrT="[Texte]"/>
      <dgm:spPr>
        <a:solidFill>
          <a:schemeClr val="bg2">
            <a:lumMod val="50000"/>
            <a:alpha val="50000"/>
          </a:schemeClr>
        </a:solidFill>
      </dgm:spPr>
      <dgm:t>
        <a:bodyPr/>
        <a:lstStyle/>
        <a:p>
          <a:r>
            <a:rPr lang="fr-FR" dirty="0"/>
            <a:t>Quoi ?</a:t>
          </a:r>
        </a:p>
        <a:p>
          <a:r>
            <a:rPr lang="fr-FR" dirty="0"/>
            <a:t>Action</a:t>
          </a:r>
        </a:p>
      </dgm:t>
    </dgm:pt>
    <dgm:pt modelId="{BEDD0A68-9FE1-4613-8583-9CCBFF1A842C}" type="parTrans" cxnId="{89D2D592-0AA8-4101-A91D-48CBA7DB34EB}">
      <dgm:prSet/>
      <dgm:spPr/>
      <dgm:t>
        <a:bodyPr/>
        <a:lstStyle/>
        <a:p>
          <a:endParaRPr lang="fr-FR"/>
        </a:p>
      </dgm:t>
    </dgm:pt>
    <dgm:pt modelId="{30817022-B214-4077-9437-2679EA9B0527}" type="sibTrans" cxnId="{89D2D592-0AA8-4101-A91D-48CBA7DB34EB}">
      <dgm:prSet/>
      <dgm:spPr/>
      <dgm:t>
        <a:bodyPr/>
        <a:lstStyle/>
        <a:p>
          <a:endParaRPr lang="fr-FR"/>
        </a:p>
      </dgm:t>
    </dgm:pt>
    <dgm:pt modelId="{C809253E-6690-4670-B4D7-F5FBC262D542}" type="pres">
      <dgm:prSet presAssocID="{B04D85C3-9D90-4B94-AFC2-9FAA5A633715}" presName="composite" presStyleCnt="0">
        <dgm:presLayoutVars>
          <dgm:chMax val="1"/>
          <dgm:dir/>
          <dgm:resizeHandles val="exact"/>
        </dgm:presLayoutVars>
      </dgm:prSet>
      <dgm:spPr/>
    </dgm:pt>
    <dgm:pt modelId="{0E8EF556-796F-41F0-A5C2-EB7A465145A0}" type="pres">
      <dgm:prSet presAssocID="{B04D85C3-9D90-4B94-AFC2-9FAA5A633715}" presName="radial" presStyleCnt="0">
        <dgm:presLayoutVars>
          <dgm:animLvl val="ctr"/>
        </dgm:presLayoutVars>
      </dgm:prSet>
      <dgm:spPr/>
    </dgm:pt>
    <dgm:pt modelId="{9A3D8AF8-9C19-4ED7-BA3D-690C8FABB6CF}" type="pres">
      <dgm:prSet presAssocID="{5AA0A3E6-3683-4F2C-B908-FC17AD4AB17F}" presName="centerShape" presStyleLbl="vennNode1" presStyleIdx="0" presStyleCnt="5" custScaleX="106680"/>
      <dgm:spPr/>
    </dgm:pt>
    <dgm:pt modelId="{D2183DB6-8C2D-413F-A0FA-EF12DB6F555C}" type="pres">
      <dgm:prSet presAssocID="{7B1890E5-1F8B-4859-A2DE-F1D3A0FFE746}" presName="node" presStyleLbl="vennNode1" presStyleIdx="1" presStyleCnt="5" custScaleX="111721">
        <dgm:presLayoutVars>
          <dgm:bulletEnabled val="1"/>
        </dgm:presLayoutVars>
      </dgm:prSet>
      <dgm:spPr/>
    </dgm:pt>
    <dgm:pt modelId="{5F29BE79-97BB-4A48-AD60-F5C77A978B02}" type="pres">
      <dgm:prSet presAssocID="{7CB38E8A-FD0E-4614-BF32-96A56A6A43B6}" presName="node" presStyleLbl="vennNode1" presStyleIdx="2" presStyleCnt="5" custScaleX="106415">
        <dgm:presLayoutVars>
          <dgm:bulletEnabled val="1"/>
        </dgm:presLayoutVars>
      </dgm:prSet>
      <dgm:spPr/>
    </dgm:pt>
    <dgm:pt modelId="{6D5D19B4-F456-4C25-9C99-93D89C1923D1}" type="pres">
      <dgm:prSet presAssocID="{8BCC0FF9-E7EC-4A4B-AC99-C03DC952B668}" presName="node" presStyleLbl="vennNode1" presStyleIdx="3" presStyleCnt="5" custScaleX="123979">
        <dgm:presLayoutVars>
          <dgm:bulletEnabled val="1"/>
        </dgm:presLayoutVars>
      </dgm:prSet>
      <dgm:spPr/>
    </dgm:pt>
    <dgm:pt modelId="{CDCA3CEC-6397-4F5D-BDB4-6F8908768D43}" type="pres">
      <dgm:prSet presAssocID="{AC25E5C4-AFA1-40BE-B7E9-335480F5287D}" presName="node" presStyleLbl="vennNode1" presStyleIdx="4" presStyleCnt="5" custScaleX="115578">
        <dgm:presLayoutVars>
          <dgm:bulletEnabled val="1"/>
        </dgm:presLayoutVars>
      </dgm:prSet>
      <dgm:spPr/>
    </dgm:pt>
  </dgm:ptLst>
  <dgm:cxnLst>
    <dgm:cxn modelId="{B037E310-9927-4466-8E73-2B7C9D078F56}" type="presOf" srcId="{5AA0A3E6-3683-4F2C-B908-FC17AD4AB17F}" destId="{9A3D8AF8-9C19-4ED7-BA3D-690C8FABB6CF}" srcOrd="0" destOrd="0" presId="urn:microsoft.com/office/officeart/2005/8/layout/radial3"/>
    <dgm:cxn modelId="{E752F91A-16B0-43D1-AB5C-558AAA7A2456}" srcId="{5AA0A3E6-3683-4F2C-B908-FC17AD4AB17F}" destId="{7CB38E8A-FD0E-4614-BF32-96A56A6A43B6}" srcOrd="1" destOrd="0" parTransId="{198E953C-49A8-4106-B0FD-D564368EB32D}" sibTransId="{B19755FF-944E-493B-AABB-2D57CCBD6341}"/>
    <dgm:cxn modelId="{11433A26-49D9-43DB-8CE6-2C884A790F93}" type="presOf" srcId="{8BCC0FF9-E7EC-4A4B-AC99-C03DC952B668}" destId="{6D5D19B4-F456-4C25-9C99-93D89C1923D1}" srcOrd="0" destOrd="0" presId="urn:microsoft.com/office/officeart/2005/8/layout/radial3"/>
    <dgm:cxn modelId="{AB355B36-C0E5-4A58-8C90-59AFF10692A7}" type="presOf" srcId="{7B1890E5-1F8B-4859-A2DE-F1D3A0FFE746}" destId="{D2183DB6-8C2D-413F-A0FA-EF12DB6F555C}" srcOrd="0" destOrd="0" presId="urn:microsoft.com/office/officeart/2005/8/layout/radial3"/>
    <dgm:cxn modelId="{3FDF8A6B-2FF9-41F3-83BE-A6441067B61A}" type="presOf" srcId="{7CB38E8A-FD0E-4614-BF32-96A56A6A43B6}" destId="{5F29BE79-97BB-4A48-AD60-F5C77A978B02}" srcOrd="0" destOrd="0" presId="urn:microsoft.com/office/officeart/2005/8/layout/radial3"/>
    <dgm:cxn modelId="{F532BD6D-67E9-402C-973A-607CC0C90556}" srcId="{5AA0A3E6-3683-4F2C-B908-FC17AD4AB17F}" destId="{8BCC0FF9-E7EC-4A4B-AC99-C03DC952B668}" srcOrd="2" destOrd="0" parTransId="{AA755466-618A-4FA2-B3AA-C9A0FCD57C78}" sibTransId="{EB0618AE-01D0-44B9-AE13-84336219A625}"/>
    <dgm:cxn modelId="{89D2D592-0AA8-4101-A91D-48CBA7DB34EB}" srcId="{5AA0A3E6-3683-4F2C-B908-FC17AD4AB17F}" destId="{AC25E5C4-AFA1-40BE-B7E9-335480F5287D}" srcOrd="3" destOrd="0" parTransId="{BEDD0A68-9FE1-4613-8583-9CCBFF1A842C}" sibTransId="{30817022-B214-4077-9437-2679EA9B0527}"/>
    <dgm:cxn modelId="{264B7F99-611A-44C9-9624-637D270EA0CD}" srcId="{B04D85C3-9D90-4B94-AFC2-9FAA5A633715}" destId="{5AA0A3E6-3683-4F2C-B908-FC17AD4AB17F}" srcOrd="0" destOrd="0" parTransId="{66F8544B-A426-44FD-B390-19D101269ABF}" sibTransId="{5C5CE556-198C-4C37-B057-E4D39B5E82FE}"/>
    <dgm:cxn modelId="{39E480AD-4592-4231-96AB-9DA5F4B41857}" srcId="{5AA0A3E6-3683-4F2C-B908-FC17AD4AB17F}" destId="{7B1890E5-1F8B-4859-A2DE-F1D3A0FFE746}" srcOrd="0" destOrd="0" parTransId="{9F269196-F784-4FC2-8AD8-F069A76E9B53}" sibTransId="{7833DD25-A8F1-417F-914F-753E50191781}"/>
    <dgm:cxn modelId="{CE6A29B0-2F07-4B99-844F-E3BC80A6428C}" type="presOf" srcId="{B04D85C3-9D90-4B94-AFC2-9FAA5A633715}" destId="{C809253E-6690-4670-B4D7-F5FBC262D542}" srcOrd="0" destOrd="0" presId="urn:microsoft.com/office/officeart/2005/8/layout/radial3"/>
    <dgm:cxn modelId="{705C00B8-2D9E-4B6E-A2E0-A5E6E3E5ED20}" type="presOf" srcId="{AC25E5C4-AFA1-40BE-B7E9-335480F5287D}" destId="{CDCA3CEC-6397-4F5D-BDB4-6F8908768D43}" srcOrd="0" destOrd="0" presId="urn:microsoft.com/office/officeart/2005/8/layout/radial3"/>
    <dgm:cxn modelId="{E1D81826-DF34-459D-89A1-FE09516EDD69}" type="presParOf" srcId="{C809253E-6690-4670-B4D7-F5FBC262D542}" destId="{0E8EF556-796F-41F0-A5C2-EB7A465145A0}" srcOrd="0" destOrd="0" presId="urn:microsoft.com/office/officeart/2005/8/layout/radial3"/>
    <dgm:cxn modelId="{F9D6C3E4-CD52-43B2-A042-BB2856A60624}" type="presParOf" srcId="{0E8EF556-796F-41F0-A5C2-EB7A465145A0}" destId="{9A3D8AF8-9C19-4ED7-BA3D-690C8FABB6CF}" srcOrd="0" destOrd="0" presId="urn:microsoft.com/office/officeart/2005/8/layout/radial3"/>
    <dgm:cxn modelId="{5455D6B2-ABA6-463E-847F-15E9AFB009D4}" type="presParOf" srcId="{0E8EF556-796F-41F0-A5C2-EB7A465145A0}" destId="{D2183DB6-8C2D-413F-A0FA-EF12DB6F555C}" srcOrd="1" destOrd="0" presId="urn:microsoft.com/office/officeart/2005/8/layout/radial3"/>
    <dgm:cxn modelId="{A23B4999-B8F4-4BE0-9438-E2EB217B61C6}" type="presParOf" srcId="{0E8EF556-796F-41F0-A5C2-EB7A465145A0}" destId="{5F29BE79-97BB-4A48-AD60-F5C77A978B02}" srcOrd="2" destOrd="0" presId="urn:microsoft.com/office/officeart/2005/8/layout/radial3"/>
    <dgm:cxn modelId="{76C6CCDE-2B75-4CDF-BF86-746B6154CBA7}" type="presParOf" srcId="{0E8EF556-796F-41F0-A5C2-EB7A465145A0}" destId="{6D5D19B4-F456-4C25-9C99-93D89C1923D1}" srcOrd="3" destOrd="0" presId="urn:microsoft.com/office/officeart/2005/8/layout/radial3"/>
    <dgm:cxn modelId="{899AFEE7-A571-4A07-8668-550E2EE1E38A}" type="presParOf" srcId="{0E8EF556-796F-41F0-A5C2-EB7A465145A0}" destId="{CDCA3CEC-6397-4F5D-BDB4-6F8908768D43}" srcOrd="4" destOrd="0" presId="urn:microsoft.com/office/officeart/2005/8/layout/radial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0793F5-8C21-4514-A217-C8AF5A6D7B80}">
      <dsp:nvSpPr>
        <dsp:cNvPr id="0" name=""/>
        <dsp:cNvSpPr/>
      </dsp:nvSpPr>
      <dsp:spPr>
        <a:xfrm>
          <a:off x="1041" y="1282899"/>
          <a:ext cx="1308872" cy="7019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marL="0" lvl="0" indent="0" algn="l" defTabSz="533400">
            <a:lnSpc>
              <a:spcPct val="90000"/>
            </a:lnSpc>
            <a:spcBef>
              <a:spcPct val="0"/>
            </a:spcBef>
            <a:spcAft>
              <a:spcPct val="35000"/>
            </a:spcAft>
            <a:buNone/>
          </a:pPr>
          <a:r>
            <a:rPr lang="fr-FR" sz="1200" kern="1200" dirty="0">
              <a:latin typeface="Arial Nova" panose="020B0504020202020204" pitchFamily="34" charset="0"/>
            </a:rPr>
            <a:t>Communication financière</a:t>
          </a:r>
        </a:p>
      </dsp:txBody>
      <dsp:txXfrm>
        <a:off x="1041" y="1282899"/>
        <a:ext cx="1308872" cy="467939"/>
      </dsp:txXfrm>
    </dsp:sp>
    <dsp:sp modelId="{FB3BBE86-6941-4C7C-975A-24A730DFCAE7}">
      <dsp:nvSpPr>
        <dsp:cNvPr id="0" name=""/>
        <dsp:cNvSpPr/>
      </dsp:nvSpPr>
      <dsp:spPr>
        <a:xfrm>
          <a:off x="269123" y="1750838"/>
          <a:ext cx="1308872" cy="13176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fr-FR" sz="1200" kern="1200" dirty="0">
              <a:latin typeface="Arial Nova" panose="020B0504020202020204" pitchFamily="34" charset="0"/>
            </a:rPr>
            <a:t>Dernier budget</a:t>
          </a:r>
        </a:p>
      </dsp:txBody>
      <dsp:txXfrm>
        <a:off x="307459" y="1789174"/>
        <a:ext cx="1232200" cy="1240928"/>
      </dsp:txXfrm>
    </dsp:sp>
    <dsp:sp modelId="{0D5F9794-E279-4FB4-9122-592EF0B3193A}">
      <dsp:nvSpPr>
        <dsp:cNvPr id="0" name=""/>
        <dsp:cNvSpPr/>
      </dsp:nvSpPr>
      <dsp:spPr>
        <a:xfrm>
          <a:off x="1508334" y="1353933"/>
          <a:ext cx="420651" cy="32587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fr-FR" sz="1000" kern="1200"/>
        </a:p>
      </dsp:txBody>
      <dsp:txXfrm>
        <a:off x="1508334" y="1419107"/>
        <a:ext cx="322890" cy="195523"/>
      </dsp:txXfrm>
    </dsp:sp>
    <dsp:sp modelId="{A26D1488-B9F2-4E23-B1A2-86A5FFBFFB71}">
      <dsp:nvSpPr>
        <dsp:cNvPr id="0" name=""/>
        <dsp:cNvSpPr/>
      </dsp:nvSpPr>
      <dsp:spPr>
        <a:xfrm>
          <a:off x="2103595" y="1282899"/>
          <a:ext cx="1308872" cy="7019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marL="0" lvl="0" indent="0" algn="l" defTabSz="533400">
            <a:lnSpc>
              <a:spcPct val="90000"/>
            </a:lnSpc>
            <a:spcBef>
              <a:spcPct val="0"/>
            </a:spcBef>
            <a:spcAft>
              <a:spcPct val="35000"/>
            </a:spcAft>
            <a:buNone/>
          </a:pPr>
          <a:r>
            <a:rPr lang="fr-FR" sz="1200" kern="1200" dirty="0">
              <a:latin typeface="Arial Nova" panose="020B0504020202020204" pitchFamily="34" charset="0"/>
            </a:rPr>
            <a:t>Communication évènementielle</a:t>
          </a:r>
        </a:p>
      </dsp:txBody>
      <dsp:txXfrm>
        <a:off x="2103595" y="1282899"/>
        <a:ext cx="1308872" cy="467939"/>
      </dsp:txXfrm>
    </dsp:sp>
    <dsp:sp modelId="{EE1A7BA1-7BD0-4176-8515-ACB7F662E0D3}">
      <dsp:nvSpPr>
        <dsp:cNvPr id="0" name=""/>
        <dsp:cNvSpPr/>
      </dsp:nvSpPr>
      <dsp:spPr>
        <a:xfrm>
          <a:off x="2371677" y="1750838"/>
          <a:ext cx="1308872" cy="13176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fr-FR" sz="1200" kern="1200" dirty="0">
              <a:latin typeface="Arial Nova" panose="020B0504020202020204" pitchFamily="34" charset="0"/>
            </a:rPr>
            <a:t>Derniers vœux</a:t>
          </a:r>
        </a:p>
        <a:p>
          <a:pPr marL="114300" lvl="1" indent="-114300" algn="l" defTabSz="533400">
            <a:lnSpc>
              <a:spcPct val="90000"/>
            </a:lnSpc>
            <a:spcBef>
              <a:spcPct val="0"/>
            </a:spcBef>
            <a:spcAft>
              <a:spcPct val="15000"/>
            </a:spcAft>
            <a:buChar char="•"/>
          </a:pPr>
          <a:r>
            <a:rPr lang="fr-FR" sz="1200" kern="1200" dirty="0">
              <a:latin typeface="Arial Nova" panose="020B0504020202020204" pitchFamily="34" charset="0"/>
            </a:rPr>
            <a:t>Inauguration, ouverture de chantier</a:t>
          </a:r>
        </a:p>
        <a:p>
          <a:pPr marL="114300" lvl="1" indent="-114300" algn="l" defTabSz="533400">
            <a:lnSpc>
              <a:spcPct val="90000"/>
            </a:lnSpc>
            <a:spcBef>
              <a:spcPct val="0"/>
            </a:spcBef>
            <a:spcAft>
              <a:spcPct val="15000"/>
            </a:spcAft>
            <a:buChar char="•"/>
          </a:pPr>
          <a:endParaRPr lang="fr-FR" sz="1200" kern="1200" dirty="0">
            <a:latin typeface="Arial Nova" panose="020B0504020202020204" pitchFamily="34" charset="0"/>
          </a:endParaRPr>
        </a:p>
      </dsp:txBody>
      <dsp:txXfrm>
        <a:off x="2410013" y="1789174"/>
        <a:ext cx="1232200" cy="1240928"/>
      </dsp:txXfrm>
    </dsp:sp>
    <dsp:sp modelId="{BB2CCCF9-8266-454F-BB3B-CE6143C8BFDD}">
      <dsp:nvSpPr>
        <dsp:cNvPr id="0" name=""/>
        <dsp:cNvSpPr/>
      </dsp:nvSpPr>
      <dsp:spPr>
        <a:xfrm>
          <a:off x="3610888" y="1353933"/>
          <a:ext cx="420651" cy="32587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fr-FR" sz="1000" kern="1200"/>
        </a:p>
      </dsp:txBody>
      <dsp:txXfrm>
        <a:off x="3610888" y="1419107"/>
        <a:ext cx="322890" cy="195523"/>
      </dsp:txXfrm>
    </dsp:sp>
    <dsp:sp modelId="{DB60DF8D-6E21-4515-A8B6-EC830959D1B1}">
      <dsp:nvSpPr>
        <dsp:cNvPr id="0" name=""/>
        <dsp:cNvSpPr/>
      </dsp:nvSpPr>
      <dsp:spPr>
        <a:xfrm>
          <a:off x="4206149" y="1282899"/>
          <a:ext cx="1308872" cy="7019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marL="0" lvl="0" indent="0" algn="l" defTabSz="533400">
            <a:lnSpc>
              <a:spcPct val="90000"/>
            </a:lnSpc>
            <a:spcBef>
              <a:spcPct val="0"/>
            </a:spcBef>
            <a:spcAft>
              <a:spcPct val="35000"/>
            </a:spcAft>
            <a:buNone/>
          </a:pPr>
          <a:r>
            <a:rPr lang="fr-FR" sz="1200" kern="1200" dirty="0">
              <a:latin typeface="Arial Nova" panose="020B0504020202020204" pitchFamily="34" charset="0"/>
            </a:rPr>
            <a:t>Communication</a:t>
          </a:r>
        </a:p>
      </dsp:txBody>
      <dsp:txXfrm>
        <a:off x="4206149" y="1282899"/>
        <a:ext cx="1308872" cy="467939"/>
      </dsp:txXfrm>
    </dsp:sp>
    <dsp:sp modelId="{9364369D-64CE-4311-B9F3-BFE2FCD5924B}">
      <dsp:nvSpPr>
        <dsp:cNvPr id="0" name=""/>
        <dsp:cNvSpPr/>
      </dsp:nvSpPr>
      <dsp:spPr>
        <a:xfrm>
          <a:off x="4474231" y="1750838"/>
          <a:ext cx="1308872" cy="13176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fr-FR" sz="1200" kern="1200" dirty="0">
              <a:latin typeface="Arial Nova" panose="020B0504020202020204" pitchFamily="34" charset="0"/>
            </a:rPr>
            <a:t>Bilan de mandat</a:t>
          </a:r>
        </a:p>
        <a:p>
          <a:pPr marL="114300" lvl="1" indent="-114300" algn="l" defTabSz="533400">
            <a:lnSpc>
              <a:spcPct val="90000"/>
            </a:lnSpc>
            <a:spcBef>
              <a:spcPct val="0"/>
            </a:spcBef>
            <a:spcAft>
              <a:spcPct val="15000"/>
            </a:spcAft>
            <a:buChar char="•"/>
          </a:pPr>
          <a:endParaRPr lang="fr-FR" sz="1200" kern="1200" dirty="0">
            <a:latin typeface="Arial Nova" panose="020B0504020202020204" pitchFamily="34" charset="0"/>
          </a:endParaRPr>
        </a:p>
      </dsp:txBody>
      <dsp:txXfrm>
        <a:off x="4512567" y="1789174"/>
        <a:ext cx="1232200" cy="1240928"/>
      </dsp:txXfrm>
    </dsp:sp>
    <dsp:sp modelId="{13CECCD5-878C-443E-AC02-0389DF097AC9}">
      <dsp:nvSpPr>
        <dsp:cNvPr id="0" name=""/>
        <dsp:cNvSpPr/>
      </dsp:nvSpPr>
      <dsp:spPr>
        <a:xfrm>
          <a:off x="5713442" y="1353933"/>
          <a:ext cx="420651" cy="32587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fr-FR" sz="1000" kern="1200"/>
        </a:p>
      </dsp:txBody>
      <dsp:txXfrm>
        <a:off x="5713442" y="1419107"/>
        <a:ext cx="322890" cy="195523"/>
      </dsp:txXfrm>
    </dsp:sp>
    <dsp:sp modelId="{6CE22179-271F-4468-A077-13CB095E18D9}">
      <dsp:nvSpPr>
        <dsp:cNvPr id="0" name=""/>
        <dsp:cNvSpPr/>
      </dsp:nvSpPr>
      <dsp:spPr>
        <a:xfrm>
          <a:off x="6308703" y="1282899"/>
          <a:ext cx="1308872" cy="7019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marL="0" lvl="0" indent="0" algn="l" defTabSz="533400">
            <a:lnSpc>
              <a:spcPct val="90000"/>
            </a:lnSpc>
            <a:spcBef>
              <a:spcPct val="0"/>
            </a:spcBef>
            <a:spcAft>
              <a:spcPct val="35000"/>
            </a:spcAft>
            <a:buNone/>
          </a:pPr>
          <a:r>
            <a:rPr lang="fr-FR" sz="1200" kern="1200" dirty="0">
              <a:latin typeface="Arial Nova" panose="020B0504020202020204" pitchFamily="34" charset="0"/>
            </a:rPr>
            <a:t>Communication institutionnelle</a:t>
          </a:r>
        </a:p>
      </dsp:txBody>
      <dsp:txXfrm>
        <a:off x="6308703" y="1282899"/>
        <a:ext cx="1308872" cy="467939"/>
      </dsp:txXfrm>
    </dsp:sp>
    <dsp:sp modelId="{706D1443-8214-435D-8CC6-DFDBAFF40B3D}">
      <dsp:nvSpPr>
        <dsp:cNvPr id="0" name=""/>
        <dsp:cNvSpPr/>
      </dsp:nvSpPr>
      <dsp:spPr>
        <a:xfrm>
          <a:off x="6576785" y="1750838"/>
          <a:ext cx="1308872" cy="13176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fr-FR" sz="1200" kern="1200" dirty="0">
              <a:latin typeface="Arial Nova" panose="020B0504020202020204" pitchFamily="34" charset="0"/>
            </a:rPr>
            <a:t>Bulletin municipal</a:t>
          </a:r>
        </a:p>
        <a:p>
          <a:pPr marL="114300" lvl="1" indent="-114300" algn="l" defTabSz="533400">
            <a:lnSpc>
              <a:spcPct val="90000"/>
            </a:lnSpc>
            <a:spcBef>
              <a:spcPct val="0"/>
            </a:spcBef>
            <a:spcAft>
              <a:spcPct val="15000"/>
            </a:spcAft>
            <a:buChar char="•"/>
          </a:pPr>
          <a:r>
            <a:rPr lang="fr-FR" sz="1200" kern="1200" dirty="0">
              <a:latin typeface="Arial Nova" panose="020B0504020202020204" pitchFamily="34" charset="0"/>
            </a:rPr>
            <a:t>Site internet</a:t>
          </a:r>
        </a:p>
        <a:p>
          <a:pPr marL="114300" lvl="1" indent="-114300" algn="l" defTabSz="533400">
            <a:lnSpc>
              <a:spcPct val="90000"/>
            </a:lnSpc>
            <a:spcBef>
              <a:spcPct val="0"/>
            </a:spcBef>
            <a:spcAft>
              <a:spcPct val="15000"/>
            </a:spcAft>
            <a:buChar char="•"/>
          </a:pPr>
          <a:r>
            <a:rPr lang="fr-FR" sz="1200" kern="1200" dirty="0">
              <a:latin typeface="Arial Nova" panose="020B0504020202020204" pitchFamily="34" charset="0"/>
            </a:rPr>
            <a:t>Réseaux sociaux</a:t>
          </a:r>
        </a:p>
      </dsp:txBody>
      <dsp:txXfrm>
        <a:off x="6615121" y="1789174"/>
        <a:ext cx="1232200" cy="12409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4D5E71-2BF5-4ECC-8F82-D6067994882A}">
      <dsp:nvSpPr>
        <dsp:cNvPr id="0" name=""/>
        <dsp:cNvSpPr/>
      </dsp:nvSpPr>
      <dsp:spPr>
        <a:xfrm>
          <a:off x="0" y="0"/>
          <a:ext cx="1764598" cy="4104456"/>
        </a:xfrm>
        <a:prstGeom prst="roundRect">
          <a:avLst>
            <a:gd name="adj" fmla="val 10000"/>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fr-FR" sz="1500" kern="1200" dirty="0">
              <a:solidFill>
                <a:schemeClr val="tx1"/>
              </a:solidFill>
              <a:latin typeface="Arial Nova" panose="020B0504020202020204" pitchFamily="34" charset="0"/>
            </a:rPr>
            <a:t>Faire le point sur toutes réalisations dans le cadre du mandat</a:t>
          </a:r>
        </a:p>
      </dsp:txBody>
      <dsp:txXfrm>
        <a:off x="0" y="1641782"/>
        <a:ext cx="1764598" cy="1641782"/>
      </dsp:txXfrm>
    </dsp:sp>
    <dsp:sp modelId="{06AC5DA8-D009-4FD0-B799-E2B9E1A780A5}">
      <dsp:nvSpPr>
        <dsp:cNvPr id="0" name=""/>
        <dsp:cNvSpPr/>
      </dsp:nvSpPr>
      <dsp:spPr>
        <a:xfrm>
          <a:off x="198907" y="246267"/>
          <a:ext cx="1366783" cy="1366783"/>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52710A4-2259-4D26-95C1-C0C36A479E3A}">
      <dsp:nvSpPr>
        <dsp:cNvPr id="0" name=""/>
        <dsp:cNvSpPr/>
      </dsp:nvSpPr>
      <dsp:spPr>
        <a:xfrm>
          <a:off x="1817536" y="0"/>
          <a:ext cx="1764598" cy="4104456"/>
        </a:xfrm>
        <a:prstGeom prst="roundRect">
          <a:avLst>
            <a:gd name="adj" fmla="val 10000"/>
          </a:avLst>
        </a:prstGeom>
        <a:solidFill>
          <a:schemeClr val="accent6">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fr-FR" sz="1500" kern="1200" dirty="0">
              <a:solidFill>
                <a:schemeClr val="tx1"/>
              </a:solidFill>
              <a:latin typeface="Arial Nova" panose="020B0504020202020204" pitchFamily="34" charset="0"/>
            </a:rPr>
            <a:t>Mettre en lumière les engagements électoraux et les réalisations </a:t>
          </a:r>
        </a:p>
      </dsp:txBody>
      <dsp:txXfrm>
        <a:off x="1817536" y="1641782"/>
        <a:ext cx="1764598" cy="1641782"/>
      </dsp:txXfrm>
    </dsp:sp>
    <dsp:sp modelId="{E33A089A-1FCC-4ED7-A236-3144706E2635}">
      <dsp:nvSpPr>
        <dsp:cNvPr id="0" name=""/>
        <dsp:cNvSpPr/>
      </dsp:nvSpPr>
      <dsp:spPr>
        <a:xfrm>
          <a:off x="2016443" y="246267"/>
          <a:ext cx="1366783" cy="1366783"/>
        </a:xfrm>
        <a:prstGeom prst="ellipse">
          <a:avLst/>
        </a:prstGeom>
        <a:blipFill>
          <a:blip xmlns:r="http://schemas.openxmlformats.org/officeDocument/2006/relationships" r:embed="rId2">
            <a:extLst>
              <a:ext uri="{837473B0-CC2E-450A-ABE3-18F120FF3D39}">
                <a1611:picAttrSrcUrl xmlns:a1611="http://schemas.microsoft.com/office/drawing/2016/11/main" r:id="rId3"/>
              </a:ext>
            </a:extLst>
          </a:blip>
          <a:srcRect/>
          <a:stretch>
            <a:fillRect l="-17000" r="-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12C0D6B-9CC6-4480-A080-9F42E9B15FF5}">
      <dsp:nvSpPr>
        <dsp:cNvPr id="0" name=""/>
        <dsp:cNvSpPr/>
      </dsp:nvSpPr>
      <dsp:spPr>
        <a:xfrm>
          <a:off x="3635072" y="0"/>
          <a:ext cx="1764598" cy="4104456"/>
        </a:xfrm>
        <a:prstGeom prst="roundRect">
          <a:avLst>
            <a:gd name="adj" fmla="val 10000"/>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fr-FR" sz="1500" kern="1200" dirty="0">
              <a:solidFill>
                <a:schemeClr val="tx1"/>
              </a:solidFill>
              <a:latin typeface="Arial Nova" panose="020B0504020202020204" pitchFamily="34" charset="0"/>
            </a:rPr>
            <a:t>Etablir un « Feed-Back » : savoir faire et savoir être </a:t>
          </a:r>
        </a:p>
        <a:p>
          <a:pPr marL="0" lvl="0" indent="0" algn="ctr" defTabSz="666750">
            <a:lnSpc>
              <a:spcPct val="90000"/>
            </a:lnSpc>
            <a:spcBef>
              <a:spcPct val="0"/>
            </a:spcBef>
            <a:spcAft>
              <a:spcPct val="35000"/>
            </a:spcAft>
            <a:buNone/>
          </a:pPr>
          <a:r>
            <a:rPr lang="fr-FR" sz="1500" kern="1200" dirty="0">
              <a:solidFill>
                <a:schemeClr val="tx1"/>
              </a:solidFill>
              <a:latin typeface="Arial Nova" panose="020B0504020202020204" pitchFamily="34" charset="0"/>
            </a:rPr>
            <a:t>=</a:t>
          </a:r>
        </a:p>
        <a:p>
          <a:pPr marL="0" lvl="0" indent="0" algn="ctr" defTabSz="666750">
            <a:lnSpc>
              <a:spcPct val="90000"/>
            </a:lnSpc>
            <a:spcBef>
              <a:spcPct val="0"/>
            </a:spcBef>
            <a:spcAft>
              <a:spcPct val="35000"/>
            </a:spcAft>
            <a:buNone/>
          </a:pPr>
          <a:r>
            <a:rPr lang="fr-FR" sz="1500" kern="1200" dirty="0">
              <a:solidFill>
                <a:schemeClr val="tx1"/>
              </a:solidFill>
              <a:latin typeface="Arial Nova" panose="020B0504020202020204" pitchFamily="34" charset="0"/>
            </a:rPr>
            <a:t>Réussites et points à améliorer  </a:t>
          </a:r>
        </a:p>
      </dsp:txBody>
      <dsp:txXfrm>
        <a:off x="3635072" y="1641782"/>
        <a:ext cx="1764598" cy="1641782"/>
      </dsp:txXfrm>
    </dsp:sp>
    <dsp:sp modelId="{AAB91788-5302-4E41-9E04-991D33D4A708}">
      <dsp:nvSpPr>
        <dsp:cNvPr id="0" name=""/>
        <dsp:cNvSpPr/>
      </dsp:nvSpPr>
      <dsp:spPr>
        <a:xfrm>
          <a:off x="3833980" y="246267"/>
          <a:ext cx="1366783" cy="1366783"/>
        </a:xfrm>
        <a:prstGeom prst="ellipse">
          <a:avLst/>
        </a:prstGeom>
        <a:blipFill>
          <a:blip xmlns:r="http://schemas.openxmlformats.org/officeDocument/2006/relationships" r:embed="rId4">
            <a:extLst>
              <a:ext uri="{837473B0-CC2E-450A-ABE3-18F120FF3D39}">
                <a1611:picAttrSrcUrl xmlns:a1611="http://schemas.microsoft.com/office/drawing/2016/11/main" r:id="rId5"/>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745E73-D725-42C8-9414-F41A19DC1308}">
      <dsp:nvSpPr>
        <dsp:cNvPr id="0" name=""/>
        <dsp:cNvSpPr/>
      </dsp:nvSpPr>
      <dsp:spPr>
        <a:xfrm>
          <a:off x="5452609" y="0"/>
          <a:ext cx="1764598" cy="4104456"/>
        </a:xfrm>
        <a:prstGeom prst="roundRect">
          <a:avLst>
            <a:gd name="adj" fmla="val 10000"/>
          </a:avLst>
        </a:prstGeom>
        <a:solidFill>
          <a:schemeClr val="accent4">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fr-FR" sz="1500" kern="1200" dirty="0">
              <a:solidFill>
                <a:schemeClr val="tx1"/>
              </a:solidFill>
              <a:latin typeface="Arial Nova" panose="020B0504020202020204" pitchFamily="34" charset="0"/>
            </a:rPr>
            <a:t>Préparer sa communication institutionnelle et préparer sa communication de campagne </a:t>
          </a:r>
        </a:p>
      </dsp:txBody>
      <dsp:txXfrm>
        <a:off x="5452609" y="1641782"/>
        <a:ext cx="1764598" cy="1641782"/>
      </dsp:txXfrm>
    </dsp:sp>
    <dsp:sp modelId="{8C868D58-B3E7-4D41-8B8E-6BCE0A76B259}">
      <dsp:nvSpPr>
        <dsp:cNvPr id="0" name=""/>
        <dsp:cNvSpPr/>
      </dsp:nvSpPr>
      <dsp:spPr>
        <a:xfrm>
          <a:off x="5651516" y="246267"/>
          <a:ext cx="1366783" cy="1366783"/>
        </a:xfrm>
        <a:prstGeom prst="ellipse">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904E708-298D-49EB-A673-0E8C47DD61CA}">
      <dsp:nvSpPr>
        <dsp:cNvPr id="0" name=""/>
        <dsp:cNvSpPr/>
      </dsp:nvSpPr>
      <dsp:spPr>
        <a:xfrm>
          <a:off x="7270145" y="0"/>
          <a:ext cx="1764598" cy="4104456"/>
        </a:xfrm>
        <a:prstGeom prst="roundRect">
          <a:avLst>
            <a:gd name="adj" fmla="val 10000"/>
          </a:avLst>
        </a:prstGeom>
        <a:solidFill>
          <a:schemeClr val="accent4">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fr-FR" sz="1500" kern="1200" dirty="0">
              <a:solidFill>
                <a:schemeClr val="tx1"/>
              </a:solidFill>
              <a:latin typeface="Arial Nova" panose="020B0504020202020204" pitchFamily="34" charset="0"/>
            </a:rPr>
            <a:t>Penser votre futur « casting » de campagne </a:t>
          </a:r>
        </a:p>
      </dsp:txBody>
      <dsp:txXfrm>
        <a:off x="7270145" y="1641782"/>
        <a:ext cx="1764598" cy="1641782"/>
      </dsp:txXfrm>
    </dsp:sp>
    <dsp:sp modelId="{33C19010-DA78-4B34-A4CB-CB63ABD5580C}">
      <dsp:nvSpPr>
        <dsp:cNvPr id="0" name=""/>
        <dsp:cNvSpPr/>
      </dsp:nvSpPr>
      <dsp:spPr>
        <a:xfrm>
          <a:off x="7469052" y="246267"/>
          <a:ext cx="1366783" cy="1366783"/>
        </a:xfrm>
        <a:prstGeom prst="ellipse">
          <a:avLst/>
        </a:prstGeom>
        <a:blipFill>
          <a:blip xmlns:r="http://schemas.openxmlformats.org/officeDocument/2006/relationships" r:embed="rId7"/>
          <a:srcRect/>
          <a:stretch>
            <a:fillRect l="-65000" r="-6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1820AF-C2E9-4FAE-AED2-5A693385A21F}">
      <dsp:nvSpPr>
        <dsp:cNvPr id="0" name=""/>
        <dsp:cNvSpPr/>
      </dsp:nvSpPr>
      <dsp:spPr>
        <a:xfrm>
          <a:off x="-14" y="3247240"/>
          <a:ext cx="9034772" cy="615668"/>
        </a:xfrm>
        <a:prstGeom prst="leftRightArrow">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741D1B-65CD-4B55-A9E2-387E3FDEC719}">
      <dsp:nvSpPr>
        <dsp:cNvPr id="0" name=""/>
        <dsp:cNvSpPr/>
      </dsp:nvSpPr>
      <dsp:spPr>
        <a:xfrm>
          <a:off x="5912" y="1384260"/>
          <a:ext cx="2398321" cy="1790296"/>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1361AF-7018-4BA2-ADFD-759E59CD9C95}">
      <dsp:nvSpPr>
        <dsp:cNvPr id="0" name=""/>
        <dsp:cNvSpPr/>
      </dsp:nvSpPr>
      <dsp:spPr>
        <a:xfrm>
          <a:off x="5552" y="3152858"/>
          <a:ext cx="2398321" cy="76982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0" rIns="20320" bIns="0" numCol="1" spcCol="1270" anchor="ctr" anchorCtr="0">
          <a:noAutofit/>
        </a:bodyPr>
        <a:lstStyle/>
        <a:p>
          <a:pPr marL="0" lvl="0" indent="0" algn="l" defTabSz="711200">
            <a:lnSpc>
              <a:spcPct val="90000"/>
            </a:lnSpc>
            <a:spcBef>
              <a:spcPct val="0"/>
            </a:spcBef>
            <a:spcAft>
              <a:spcPct val="35000"/>
            </a:spcAft>
            <a:buNone/>
          </a:pPr>
          <a:r>
            <a:rPr lang="fr-FR" sz="1600" kern="1200" dirty="0">
              <a:latin typeface="Arial Nova" panose="020B0504020202020204" pitchFamily="34" charset="0"/>
            </a:rPr>
            <a:t>Communication Institutionnelle </a:t>
          </a:r>
        </a:p>
      </dsp:txBody>
      <dsp:txXfrm>
        <a:off x="5552" y="3152858"/>
        <a:ext cx="1688958" cy="769827"/>
      </dsp:txXfrm>
    </dsp:sp>
    <dsp:sp modelId="{B97160F1-808A-4B91-917C-6AF8D13C999A}">
      <dsp:nvSpPr>
        <dsp:cNvPr id="0" name=""/>
        <dsp:cNvSpPr/>
      </dsp:nvSpPr>
      <dsp:spPr>
        <a:xfrm>
          <a:off x="1762356" y="3275138"/>
          <a:ext cx="839412" cy="839412"/>
        </a:xfrm>
        <a:prstGeom prst="ellipse">
          <a:avLst/>
        </a:prstGeom>
        <a:blipFill>
          <a:blip xmlns:r="http://schemas.openxmlformats.org/officeDocument/2006/relationships" r:embed="rId1"/>
          <a:srcRect/>
          <a:stretch>
            <a:fillRect l="-39000" r="-39000"/>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5AA19A1-7963-4564-AB85-971B0A752660}">
      <dsp:nvSpPr>
        <dsp:cNvPr id="0" name=""/>
        <dsp:cNvSpPr/>
      </dsp:nvSpPr>
      <dsp:spPr>
        <a:xfrm>
          <a:off x="2809728" y="1362562"/>
          <a:ext cx="2398321" cy="1790296"/>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3F67443-6398-4CDB-9A22-56C58B35BC11}">
      <dsp:nvSpPr>
        <dsp:cNvPr id="0" name=""/>
        <dsp:cNvSpPr/>
      </dsp:nvSpPr>
      <dsp:spPr>
        <a:xfrm>
          <a:off x="2809728" y="3152858"/>
          <a:ext cx="2398321" cy="76982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0" rIns="20320" bIns="0" numCol="1" spcCol="1270" anchor="ctr" anchorCtr="0">
          <a:noAutofit/>
        </a:bodyPr>
        <a:lstStyle/>
        <a:p>
          <a:pPr marL="0" lvl="0" indent="0" algn="l" defTabSz="711200">
            <a:lnSpc>
              <a:spcPct val="90000"/>
            </a:lnSpc>
            <a:spcBef>
              <a:spcPct val="0"/>
            </a:spcBef>
            <a:spcAft>
              <a:spcPct val="35000"/>
            </a:spcAft>
            <a:buNone/>
          </a:pPr>
          <a:r>
            <a:rPr lang="fr-FR" sz="1600" kern="1200" dirty="0">
              <a:latin typeface="Arial Nova" panose="020B0504020202020204" pitchFamily="34" charset="0"/>
            </a:rPr>
            <a:t>Communication électorale</a:t>
          </a:r>
        </a:p>
      </dsp:txBody>
      <dsp:txXfrm>
        <a:off x="2809728" y="3152858"/>
        <a:ext cx="1688958" cy="769827"/>
      </dsp:txXfrm>
    </dsp:sp>
    <dsp:sp modelId="{0C0D201E-BCB6-40E8-96A6-23B07096A095}">
      <dsp:nvSpPr>
        <dsp:cNvPr id="0" name=""/>
        <dsp:cNvSpPr/>
      </dsp:nvSpPr>
      <dsp:spPr>
        <a:xfrm>
          <a:off x="4566531" y="3275138"/>
          <a:ext cx="839412" cy="839412"/>
        </a:xfrm>
        <a:prstGeom prst="ellipse">
          <a:avLst/>
        </a:prstGeom>
        <a:blipFill>
          <a:blip xmlns:r="http://schemas.openxmlformats.org/officeDocument/2006/relationships" r:embed="rId2"/>
          <a:srcRect/>
          <a:stretch>
            <a:fillRect l="-3000" r="-3000"/>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AAFF3D7-BF56-4055-9871-FE5F4E8DEC18}">
      <dsp:nvSpPr>
        <dsp:cNvPr id="0" name=""/>
        <dsp:cNvSpPr/>
      </dsp:nvSpPr>
      <dsp:spPr>
        <a:xfrm>
          <a:off x="5613903" y="1362562"/>
          <a:ext cx="2398321" cy="1790296"/>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6BBFB62-E399-40F1-A2BC-CF1E775AFD68}">
      <dsp:nvSpPr>
        <dsp:cNvPr id="0" name=""/>
        <dsp:cNvSpPr/>
      </dsp:nvSpPr>
      <dsp:spPr>
        <a:xfrm>
          <a:off x="5613903" y="3152858"/>
          <a:ext cx="2398321" cy="76982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0" rIns="20320" bIns="0" numCol="1" spcCol="1270" anchor="ctr" anchorCtr="0">
          <a:noAutofit/>
        </a:bodyPr>
        <a:lstStyle/>
        <a:p>
          <a:pPr marL="0" lvl="0" indent="0" algn="l" defTabSz="711200">
            <a:lnSpc>
              <a:spcPct val="90000"/>
            </a:lnSpc>
            <a:spcBef>
              <a:spcPct val="0"/>
            </a:spcBef>
            <a:spcAft>
              <a:spcPct val="35000"/>
            </a:spcAft>
            <a:buNone/>
          </a:pPr>
          <a:r>
            <a:rPr lang="fr-FR" sz="1600" kern="1200" dirty="0">
              <a:latin typeface="Arial Nova" panose="020B0504020202020204" pitchFamily="34" charset="0"/>
            </a:rPr>
            <a:t>Choix de la future équipe </a:t>
          </a:r>
        </a:p>
      </dsp:txBody>
      <dsp:txXfrm>
        <a:off x="5613903" y="3152858"/>
        <a:ext cx="1688958" cy="769827"/>
      </dsp:txXfrm>
    </dsp:sp>
    <dsp:sp modelId="{C3901F98-6689-403D-8100-C01411DA7327}">
      <dsp:nvSpPr>
        <dsp:cNvPr id="0" name=""/>
        <dsp:cNvSpPr/>
      </dsp:nvSpPr>
      <dsp:spPr>
        <a:xfrm>
          <a:off x="7370706" y="3275138"/>
          <a:ext cx="839412" cy="839412"/>
        </a:xfrm>
        <a:prstGeom prst="ellipse">
          <a:avLst/>
        </a:prstGeom>
        <a:blipFill>
          <a:blip xmlns:r="http://schemas.openxmlformats.org/officeDocument/2006/relationships" r:embed="rId3"/>
          <a:srcRect/>
          <a:stretch>
            <a:fillRect l="-25000" r="-25000"/>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8E2A2E-8A5E-4BA3-AB00-A6584BD21C76}">
      <dsp:nvSpPr>
        <dsp:cNvPr id="0" name=""/>
        <dsp:cNvSpPr/>
      </dsp:nvSpPr>
      <dsp:spPr>
        <a:xfrm>
          <a:off x="1045" y="874982"/>
          <a:ext cx="1659327" cy="1143276"/>
        </a:xfrm>
        <a:prstGeom prst="round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000" r="-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74C71A-451B-4DBF-9204-401236C2C2C7}">
      <dsp:nvSpPr>
        <dsp:cNvPr id="0" name=""/>
        <dsp:cNvSpPr/>
      </dsp:nvSpPr>
      <dsp:spPr>
        <a:xfrm>
          <a:off x="1045" y="2018259"/>
          <a:ext cx="1659327" cy="615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0" numCol="1" spcCol="1270" anchor="t" anchorCtr="0">
          <a:noAutofit/>
        </a:bodyPr>
        <a:lstStyle/>
        <a:p>
          <a:pPr marL="0" lvl="0" indent="0" algn="ctr" defTabSz="533400">
            <a:lnSpc>
              <a:spcPct val="90000"/>
            </a:lnSpc>
            <a:spcBef>
              <a:spcPct val="0"/>
            </a:spcBef>
            <a:spcAft>
              <a:spcPct val="35000"/>
            </a:spcAft>
            <a:buNone/>
          </a:pPr>
          <a:r>
            <a:rPr lang="fr-FR" sz="1200" kern="1200" dirty="0"/>
            <a:t>A qui s’adresse ma communication ?</a:t>
          </a:r>
        </a:p>
      </dsp:txBody>
      <dsp:txXfrm>
        <a:off x="1045" y="2018259"/>
        <a:ext cx="1659327" cy="615610"/>
      </dsp:txXfrm>
    </dsp:sp>
    <dsp:sp modelId="{889E884C-173C-462A-82B6-4C25A6FA61E0}">
      <dsp:nvSpPr>
        <dsp:cNvPr id="0" name=""/>
        <dsp:cNvSpPr/>
      </dsp:nvSpPr>
      <dsp:spPr>
        <a:xfrm>
          <a:off x="1826375" y="874982"/>
          <a:ext cx="1659327" cy="1143276"/>
        </a:xfrm>
        <a:prstGeom prst="roundRect">
          <a:avLst/>
        </a:prstGeom>
        <a:blipFill>
          <a:blip xmlns:r="http://schemas.openxmlformats.org/officeDocument/2006/relationships" r:embed="rId2"/>
          <a:srcRect/>
          <a:stretch>
            <a:fillRect l="-2000" r="-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62BA35-5A40-461E-83C6-FF7B6A39373A}">
      <dsp:nvSpPr>
        <dsp:cNvPr id="0" name=""/>
        <dsp:cNvSpPr/>
      </dsp:nvSpPr>
      <dsp:spPr>
        <a:xfrm>
          <a:off x="1826375" y="2018259"/>
          <a:ext cx="1659327" cy="615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0" numCol="1" spcCol="1270" anchor="t" anchorCtr="0">
          <a:noAutofit/>
        </a:bodyPr>
        <a:lstStyle/>
        <a:p>
          <a:pPr marL="0" lvl="0" indent="0" algn="ctr" defTabSz="533400">
            <a:lnSpc>
              <a:spcPct val="90000"/>
            </a:lnSpc>
            <a:spcBef>
              <a:spcPct val="0"/>
            </a:spcBef>
            <a:spcAft>
              <a:spcPct val="35000"/>
            </a:spcAft>
            <a:buNone/>
          </a:pPr>
          <a:r>
            <a:rPr lang="fr-FR" sz="1200" kern="1200" dirty="0"/>
            <a:t>Quel est l’objectif de cette communication?</a:t>
          </a:r>
        </a:p>
      </dsp:txBody>
      <dsp:txXfrm>
        <a:off x="1826375" y="2018259"/>
        <a:ext cx="1659327" cy="615610"/>
      </dsp:txXfrm>
    </dsp:sp>
    <dsp:sp modelId="{52358B24-CEA7-4C4D-82FB-D9AA6DE897AF}">
      <dsp:nvSpPr>
        <dsp:cNvPr id="0" name=""/>
        <dsp:cNvSpPr/>
      </dsp:nvSpPr>
      <dsp:spPr>
        <a:xfrm>
          <a:off x="3651705" y="874982"/>
          <a:ext cx="1659327" cy="1143276"/>
        </a:xfrm>
        <a:prstGeom prst="round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000" r="-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911203-3CE6-4537-B3DE-FB8DCF39B797}">
      <dsp:nvSpPr>
        <dsp:cNvPr id="0" name=""/>
        <dsp:cNvSpPr/>
      </dsp:nvSpPr>
      <dsp:spPr>
        <a:xfrm>
          <a:off x="3651705" y="2018259"/>
          <a:ext cx="1659327" cy="615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0" numCol="1" spcCol="1270" anchor="t" anchorCtr="0">
          <a:noAutofit/>
        </a:bodyPr>
        <a:lstStyle/>
        <a:p>
          <a:pPr marL="0" lvl="0" indent="0" algn="ctr" defTabSz="533400">
            <a:lnSpc>
              <a:spcPct val="90000"/>
            </a:lnSpc>
            <a:spcBef>
              <a:spcPct val="0"/>
            </a:spcBef>
            <a:spcAft>
              <a:spcPct val="35000"/>
            </a:spcAft>
            <a:buNone/>
          </a:pPr>
          <a:r>
            <a:rPr lang="fr-FR" sz="1200" kern="1200" dirty="0"/>
            <a:t>Quelles sont les contraintes logistiques?</a:t>
          </a:r>
        </a:p>
      </dsp:txBody>
      <dsp:txXfrm>
        <a:off x="3651705" y="2018259"/>
        <a:ext cx="1659327" cy="61561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8E2A2E-8A5E-4BA3-AB00-A6584BD21C76}">
      <dsp:nvSpPr>
        <dsp:cNvPr id="0" name=""/>
        <dsp:cNvSpPr/>
      </dsp:nvSpPr>
      <dsp:spPr>
        <a:xfrm>
          <a:off x="1045" y="874982"/>
          <a:ext cx="1659327" cy="1143276"/>
        </a:xfrm>
        <a:prstGeom prst="roundRect">
          <a:avLst/>
        </a:prstGeom>
        <a:blipFill>
          <a:blip xmlns:r="http://schemas.openxmlformats.org/officeDocument/2006/relationships" r:embed="rId1"/>
          <a:srcRect/>
          <a:stretch>
            <a:fillRect l="-15000" r="-1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74C71A-451B-4DBF-9204-401236C2C2C7}">
      <dsp:nvSpPr>
        <dsp:cNvPr id="0" name=""/>
        <dsp:cNvSpPr/>
      </dsp:nvSpPr>
      <dsp:spPr>
        <a:xfrm>
          <a:off x="1045" y="2018259"/>
          <a:ext cx="1659327" cy="615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0" numCol="1" spcCol="1270" anchor="t" anchorCtr="0">
          <a:noAutofit/>
        </a:bodyPr>
        <a:lstStyle/>
        <a:p>
          <a:pPr marL="0" lvl="0" indent="0" algn="ctr" defTabSz="577850">
            <a:lnSpc>
              <a:spcPct val="90000"/>
            </a:lnSpc>
            <a:spcBef>
              <a:spcPct val="0"/>
            </a:spcBef>
            <a:spcAft>
              <a:spcPct val="35000"/>
            </a:spcAft>
            <a:buNone/>
          </a:pPr>
          <a:r>
            <a:rPr lang="fr-FR" sz="1300" kern="1200" dirty="0"/>
            <a:t>Aux citoyens  </a:t>
          </a:r>
        </a:p>
      </dsp:txBody>
      <dsp:txXfrm>
        <a:off x="1045" y="2018259"/>
        <a:ext cx="1659327" cy="615610"/>
      </dsp:txXfrm>
    </dsp:sp>
    <dsp:sp modelId="{889E884C-173C-462A-82B6-4C25A6FA61E0}">
      <dsp:nvSpPr>
        <dsp:cNvPr id="0" name=""/>
        <dsp:cNvSpPr/>
      </dsp:nvSpPr>
      <dsp:spPr>
        <a:xfrm>
          <a:off x="1826375" y="874982"/>
          <a:ext cx="1659327" cy="1143276"/>
        </a:xfrm>
        <a:prstGeom prst="roundRect">
          <a:avLst/>
        </a:prstGeom>
        <a:blipFill>
          <a:blip xmlns:r="http://schemas.openxmlformats.org/officeDocument/2006/relationships" r:embed="rId2"/>
          <a:srcRect/>
          <a:stretch>
            <a:fillRect l="-12000" r="-1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62BA35-5A40-461E-83C6-FF7B6A39373A}">
      <dsp:nvSpPr>
        <dsp:cNvPr id="0" name=""/>
        <dsp:cNvSpPr/>
      </dsp:nvSpPr>
      <dsp:spPr>
        <a:xfrm>
          <a:off x="1826375" y="2018259"/>
          <a:ext cx="1659327" cy="615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0" numCol="1" spcCol="1270" anchor="t" anchorCtr="0">
          <a:noAutofit/>
        </a:bodyPr>
        <a:lstStyle/>
        <a:p>
          <a:pPr marL="0" lvl="0" indent="0" algn="ctr" defTabSz="577850">
            <a:lnSpc>
              <a:spcPct val="90000"/>
            </a:lnSpc>
            <a:spcBef>
              <a:spcPct val="0"/>
            </a:spcBef>
            <a:spcAft>
              <a:spcPct val="35000"/>
            </a:spcAft>
            <a:buNone/>
          </a:pPr>
          <a:r>
            <a:rPr lang="fr-FR" sz="1300" kern="1200" dirty="0"/>
            <a:t>Informer   </a:t>
          </a:r>
        </a:p>
      </dsp:txBody>
      <dsp:txXfrm>
        <a:off x="1826375" y="2018259"/>
        <a:ext cx="1659327" cy="615610"/>
      </dsp:txXfrm>
    </dsp:sp>
    <dsp:sp modelId="{52358B24-CEA7-4C4D-82FB-D9AA6DE897AF}">
      <dsp:nvSpPr>
        <dsp:cNvPr id="0" name=""/>
        <dsp:cNvSpPr/>
      </dsp:nvSpPr>
      <dsp:spPr>
        <a:xfrm>
          <a:off x="3651705" y="874982"/>
          <a:ext cx="1659327" cy="1143276"/>
        </a:xfrm>
        <a:prstGeom prst="roundRect">
          <a:avLst/>
        </a:prstGeom>
        <a:blipFill>
          <a:blip xmlns:r="http://schemas.openxmlformats.org/officeDocument/2006/relationships" r:embed="rId3"/>
          <a:srcRect/>
          <a:stretch>
            <a:fillRect l="-5000" r="-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911203-3CE6-4537-B3DE-FB8DCF39B797}">
      <dsp:nvSpPr>
        <dsp:cNvPr id="0" name=""/>
        <dsp:cNvSpPr/>
      </dsp:nvSpPr>
      <dsp:spPr>
        <a:xfrm>
          <a:off x="3651705" y="2018259"/>
          <a:ext cx="1659327" cy="615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0" numCol="1" spcCol="1270" anchor="t" anchorCtr="0">
          <a:noAutofit/>
        </a:bodyPr>
        <a:lstStyle/>
        <a:p>
          <a:pPr marL="0" lvl="0" indent="0" algn="ctr" defTabSz="577850">
            <a:lnSpc>
              <a:spcPct val="90000"/>
            </a:lnSpc>
            <a:spcBef>
              <a:spcPct val="0"/>
            </a:spcBef>
            <a:spcAft>
              <a:spcPct val="35000"/>
            </a:spcAft>
            <a:buNone/>
          </a:pPr>
          <a:r>
            <a:rPr lang="fr-FR" sz="1300" kern="1200" dirty="0"/>
            <a:t>Antériorité Régularité</a:t>
          </a:r>
        </a:p>
        <a:p>
          <a:pPr marL="0" lvl="0" indent="0" algn="ctr" defTabSz="577850">
            <a:lnSpc>
              <a:spcPct val="90000"/>
            </a:lnSpc>
            <a:spcBef>
              <a:spcPct val="0"/>
            </a:spcBef>
            <a:spcAft>
              <a:spcPct val="35000"/>
            </a:spcAft>
            <a:buNone/>
          </a:pPr>
          <a:r>
            <a:rPr lang="fr-FR" sz="1300" kern="1200" dirty="0"/>
            <a:t>Forme  </a:t>
          </a:r>
        </a:p>
      </dsp:txBody>
      <dsp:txXfrm>
        <a:off x="3651705" y="2018259"/>
        <a:ext cx="1659327" cy="61561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8E2A2E-8A5E-4BA3-AB00-A6584BD21C76}">
      <dsp:nvSpPr>
        <dsp:cNvPr id="0" name=""/>
        <dsp:cNvSpPr/>
      </dsp:nvSpPr>
      <dsp:spPr>
        <a:xfrm>
          <a:off x="1045" y="874982"/>
          <a:ext cx="1659327" cy="1143276"/>
        </a:xfrm>
        <a:prstGeom prst="round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000" r="-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74C71A-451B-4DBF-9204-401236C2C2C7}">
      <dsp:nvSpPr>
        <dsp:cNvPr id="0" name=""/>
        <dsp:cNvSpPr/>
      </dsp:nvSpPr>
      <dsp:spPr>
        <a:xfrm>
          <a:off x="1045" y="2018259"/>
          <a:ext cx="1659327" cy="615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0" numCol="1" spcCol="1270" anchor="t" anchorCtr="0">
          <a:noAutofit/>
        </a:bodyPr>
        <a:lstStyle/>
        <a:p>
          <a:pPr marL="0" lvl="0" indent="0" algn="ctr" defTabSz="533400">
            <a:lnSpc>
              <a:spcPct val="90000"/>
            </a:lnSpc>
            <a:spcBef>
              <a:spcPct val="0"/>
            </a:spcBef>
            <a:spcAft>
              <a:spcPct val="35000"/>
            </a:spcAft>
            <a:buNone/>
          </a:pPr>
          <a:r>
            <a:rPr lang="fr-FR" sz="1200" kern="1200" dirty="0"/>
            <a:t>A qui s’adresse ma communication ?</a:t>
          </a:r>
        </a:p>
      </dsp:txBody>
      <dsp:txXfrm>
        <a:off x="1045" y="2018259"/>
        <a:ext cx="1659327" cy="615610"/>
      </dsp:txXfrm>
    </dsp:sp>
    <dsp:sp modelId="{889E884C-173C-462A-82B6-4C25A6FA61E0}">
      <dsp:nvSpPr>
        <dsp:cNvPr id="0" name=""/>
        <dsp:cNvSpPr/>
      </dsp:nvSpPr>
      <dsp:spPr>
        <a:xfrm>
          <a:off x="1826375" y="874982"/>
          <a:ext cx="1659327" cy="1143276"/>
        </a:xfrm>
        <a:prstGeom prst="roundRect">
          <a:avLst/>
        </a:prstGeom>
        <a:blipFill>
          <a:blip xmlns:r="http://schemas.openxmlformats.org/officeDocument/2006/relationships" r:embed="rId2"/>
          <a:srcRect/>
          <a:stretch>
            <a:fillRect l="-2000" r="-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62BA35-5A40-461E-83C6-FF7B6A39373A}">
      <dsp:nvSpPr>
        <dsp:cNvPr id="0" name=""/>
        <dsp:cNvSpPr/>
      </dsp:nvSpPr>
      <dsp:spPr>
        <a:xfrm>
          <a:off x="1826375" y="2018259"/>
          <a:ext cx="1659327" cy="615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0" numCol="1" spcCol="1270" anchor="t" anchorCtr="0">
          <a:noAutofit/>
        </a:bodyPr>
        <a:lstStyle/>
        <a:p>
          <a:pPr marL="0" lvl="0" indent="0" algn="ctr" defTabSz="533400">
            <a:lnSpc>
              <a:spcPct val="90000"/>
            </a:lnSpc>
            <a:spcBef>
              <a:spcPct val="0"/>
            </a:spcBef>
            <a:spcAft>
              <a:spcPct val="35000"/>
            </a:spcAft>
            <a:buNone/>
          </a:pPr>
          <a:r>
            <a:rPr lang="fr-FR" sz="1200" kern="1200" dirty="0"/>
            <a:t>Quel est l’objectif de cette communication?</a:t>
          </a:r>
        </a:p>
      </dsp:txBody>
      <dsp:txXfrm>
        <a:off x="1826375" y="2018259"/>
        <a:ext cx="1659327" cy="615610"/>
      </dsp:txXfrm>
    </dsp:sp>
    <dsp:sp modelId="{52358B24-CEA7-4C4D-82FB-D9AA6DE897AF}">
      <dsp:nvSpPr>
        <dsp:cNvPr id="0" name=""/>
        <dsp:cNvSpPr/>
      </dsp:nvSpPr>
      <dsp:spPr>
        <a:xfrm>
          <a:off x="3651705" y="874982"/>
          <a:ext cx="1659327" cy="1143276"/>
        </a:xfrm>
        <a:prstGeom prst="round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000" r="-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911203-3CE6-4537-B3DE-FB8DCF39B797}">
      <dsp:nvSpPr>
        <dsp:cNvPr id="0" name=""/>
        <dsp:cNvSpPr/>
      </dsp:nvSpPr>
      <dsp:spPr>
        <a:xfrm>
          <a:off x="3651705" y="2018259"/>
          <a:ext cx="1659327" cy="615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0" numCol="1" spcCol="1270" anchor="t" anchorCtr="0">
          <a:noAutofit/>
        </a:bodyPr>
        <a:lstStyle/>
        <a:p>
          <a:pPr marL="0" lvl="0" indent="0" algn="ctr" defTabSz="533400">
            <a:lnSpc>
              <a:spcPct val="90000"/>
            </a:lnSpc>
            <a:spcBef>
              <a:spcPct val="0"/>
            </a:spcBef>
            <a:spcAft>
              <a:spcPct val="35000"/>
            </a:spcAft>
            <a:buNone/>
          </a:pPr>
          <a:r>
            <a:rPr lang="fr-FR" sz="1200" kern="1200" dirty="0"/>
            <a:t>Quelles sont les contraintes logistiques?</a:t>
          </a:r>
        </a:p>
      </dsp:txBody>
      <dsp:txXfrm>
        <a:off x="3651705" y="2018259"/>
        <a:ext cx="1659327" cy="61561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8E2A2E-8A5E-4BA3-AB00-A6584BD21C76}">
      <dsp:nvSpPr>
        <dsp:cNvPr id="0" name=""/>
        <dsp:cNvSpPr/>
      </dsp:nvSpPr>
      <dsp:spPr>
        <a:xfrm>
          <a:off x="1045" y="874982"/>
          <a:ext cx="1659327" cy="1143276"/>
        </a:xfrm>
        <a:prstGeom prst="roundRect">
          <a:avLst/>
        </a:prstGeom>
        <a:blipFill>
          <a:blip xmlns:r="http://schemas.openxmlformats.org/officeDocument/2006/relationships" r:embed="rId1"/>
          <a:srcRect/>
          <a:stretch>
            <a:fillRect t="-5000" b="-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74C71A-451B-4DBF-9204-401236C2C2C7}">
      <dsp:nvSpPr>
        <dsp:cNvPr id="0" name=""/>
        <dsp:cNvSpPr/>
      </dsp:nvSpPr>
      <dsp:spPr>
        <a:xfrm>
          <a:off x="1045" y="2018259"/>
          <a:ext cx="1659327" cy="615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0" numCol="1" spcCol="1270" anchor="t" anchorCtr="0">
          <a:noAutofit/>
        </a:bodyPr>
        <a:lstStyle/>
        <a:p>
          <a:pPr marL="0" lvl="0" indent="0" algn="ctr" defTabSz="755650">
            <a:lnSpc>
              <a:spcPct val="90000"/>
            </a:lnSpc>
            <a:spcBef>
              <a:spcPct val="0"/>
            </a:spcBef>
            <a:spcAft>
              <a:spcPct val="35000"/>
            </a:spcAft>
            <a:buNone/>
          </a:pPr>
          <a:r>
            <a:rPr lang="fr-FR" sz="1700" kern="1200" dirty="0"/>
            <a:t>Aux électeurs </a:t>
          </a:r>
        </a:p>
      </dsp:txBody>
      <dsp:txXfrm>
        <a:off x="1045" y="2018259"/>
        <a:ext cx="1659327" cy="615610"/>
      </dsp:txXfrm>
    </dsp:sp>
    <dsp:sp modelId="{889E884C-173C-462A-82B6-4C25A6FA61E0}">
      <dsp:nvSpPr>
        <dsp:cNvPr id="0" name=""/>
        <dsp:cNvSpPr/>
      </dsp:nvSpPr>
      <dsp:spPr>
        <a:xfrm>
          <a:off x="1826375" y="874982"/>
          <a:ext cx="1659327" cy="1143276"/>
        </a:xfrm>
        <a:prstGeom prst="roundRect">
          <a:avLst/>
        </a:prstGeom>
        <a:blipFill>
          <a:blip xmlns:r="http://schemas.openxmlformats.org/officeDocument/2006/relationships" r:embed="rId2"/>
          <a:srcRect/>
          <a:stretch>
            <a:fillRect l="-16000" r="-1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62BA35-5A40-461E-83C6-FF7B6A39373A}">
      <dsp:nvSpPr>
        <dsp:cNvPr id="0" name=""/>
        <dsp:cNvSpPr/>
      </dsp:nvSpPr>
      <dsp:spPr>
        <a:xfrm>
          <a:off x="1826375" y="2018259"/>
          <a:ext cx="1659327" cy="615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0" numCol="1" spcCol="1270" anchor="t" anchorCtr="0">
          <a:noAutofit/>
        </a:bodyPr>
        <a:lstStyle/>
        <a:p>
          <a:pPr marL="0" lvl="0" indent="0" algn="ctr" defTabSz="755650">
            <a:lnSpc>
              <a:spcPct val="90000"/>
            </a:lnSpc>
            <a:spcBef>
              <a:spcPct val="0"/>
            </a:spcBef>
            <a:spcAft>
              <a:spcPct val="35000"/>
            </a:spcAft>
            <a:buNone/>
          </a:pPr>
          <a:r>
            <a:rPr lang="fr-FR" sz="1700" kern="1200" dirty="0"/>
            <a:t>Gagner les municipales </a:t>
          </a:r>
        </a:p>
      </dsp:txBody>
      <dsp:txXfrm>
        <a:off x="1826375" y="2018259"/>
        <a:ext cx="1659327" cy="615610"/>
      </dsp:txXfrm>
    </dsp:sp>
    <dsp:sp modelId="{52358B24-CEA7-4C4D-82FB-D9AA6DE897AF}">
      <dsp:nvSpPr>
        <dsp:cNvPr id="0" name=""/>
        <dsp:cNvSpPr/>
      </dsp:nvSpPr>
      <dsp:spPr>
        <a:xfrm>
          <a:off x="3651705" y="874982"/>
          <a:ext cx="1659327" cy="1143276"/>
        </a:xfrm>
        <a:prstGeom prst="roundRect">
          <a:avLst/>
        </a:prstGeom>
        <a:blipFill>
          <a:blip xmlns:r="http://schemas.openxmlformats.org/officeDocument/2006/relationships" r:embed="rId3"/>
          <a:srcRect/>
          <a:stretch>
            <a:fillRect l="-5000" r="-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911203-3CE6-4537-B3DE-FB8DCF39B797}">
      <dsp:nvSpPr>
        <dsp:cNvPr id="0" name=""/>
        <dsp:cNvSpPr/>
      </dsp:nvSpPr>
      <dsp:spPr>
        <a:xfrm>
          <a:off x="3651705" y="2018259"/>
          <a:ext cx="1659327" cy="615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0" numCol="1" spcCol="1270" anchor="t" anchorCtr="0">
          <a:noAutofit/>
        </a:bodyPr>
        <a:lstStyle/>
        <a:p>
          <a:pPr marL="0" lvl="0" indent="0" algn="ctr" defTabSz="755650">
            <a:lnSpc>
              <a:spcPct val="90000"/>
            </a:lnSpc>
            <a:spcBef>
              <a:spcPct val="0"/>
            </a:spcBef>
            <a:spcAft>
              <a:spcPct val="35000"/>
            </a:spcAft>
            <a:buNone/>
          </a:pPr>
          <a:r>
            <a:rPr lang="fr-FR" sz="1700" kern="1200" dirty="0"/>
            <a:t>Bonnes Pratiques </a:t>
          </a:r>
        </a:p>
      </dsp:txBody>
      <dsp:txXfrm>
        <a:off x="3651705" y="2018259"/>
        <a:ext cx="1659327" cy="61561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3D8AF8-9C19-4ED7-BA3D-690C8FABB6CF}">
      <dsp:nvSpPr>
        <dsp:cNvPr id="0" name=""/>
        <dsp:cNvSpPr/>
      </dsp:nvSpPr>
      <dsp:spPr>
        <a:xfrm>
          <a:off x="1871402" y="904875"/>
          <a:ext cx="2404833" cy="2254249"/>
        </a:xfrm>
        <a:prstGeom prst="ellipse">
          <a:avLst/>
        </a:prstGeom>
        <a:solidFill>
          <a:schemeClr val="tx1">
            <a:lumMod val="50000"/>
            <a:lumOff val="5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fr-FR" sz="2000" kern="1200" dirty="0">
              <a:solidFill>
                <a:schemeClr val="bg1"/>
              </a:solidFill>
            </a:rPr>
            <a:t>Communication</a:t>
          </a:r>
        </a:p>
      </dsp:txBody>
      <dsp:txXfrm>
        <a:off x="2223582" y="1235002"/>
        <a:ext cx="1700473" cy="1593995"/>
      </dsp:txXfrm>
    </dsp:sp>
    <dsp:sp modelId="{D2183DB6-8C2D-413F-A0FA-EF12DB6F555C}">
      <dsp:nvSpPr>
        <dsp:cNvPr id="0" name=""/>
        <dsp:cNvSpPr/>
      </dsp:nvSpPr>
      <dsp:spPr>
        <a:xfrm>
          <a:off x="2444201" y="402"/>
          <a:ext cx="1259235" cy="1127124"/>
        </a:xfrm>
        <a:prstGeom prst="ellipse">
          <a:avLst/>
        </a:prstGeom>
        <a:solidFill>
          <a:schemeClr val="accent4">
            <a:lumMod val="40000"/>
            <a:lumOff val="6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kern="1200" dirty="0"/>
            <a:t>Pour quoi?</a:t>
          </a:r>
        </a:p>
        <a:p>
          <a:pPr marL="0" lvl="0" indent="0" algn="ctr" defTabSz="622300">
            <a:lnSpc>
              <a:spcPct val="90000"/>
            </a:lnSpc>
            <a:spcBef>
              <a:spcPct val="0"/>
            </a:spcBef>
            <a:spcAft>
              <a:spcPct val="35000"/>
            </a:spcAft>
            <a:buNone/>
          </a:pPr>
          <a:r>
            <a:rPr lang="fr-FR" sz="1400" kern="1200" dirty="0"/>
            <a:t>Vision</a:t>
          </a:r>
        </a:p>
      </dsp:txBody>
      <dsp:txXfrm>
        <a:off x="2628612" y="165465"/>
        <a:ext cx="890413" cy="796998"/>
      </dsp:txXfrm>
    </dsp:sp>
    <dsp:sp modelId="{5F29BE79-97BB-4A48-AD60-F5C77A978B02}">
      <dsp:nvSpPr>
        <dsp:cNvPr id="0" name=""/>
        <dsp:cNvSpPr/>
      </dsp:nvSpPr>
      <dsp:spPr>
        <a:xfrm>
          <a:off x="3942139" y="1468437"/>
          <a:ext cx="1199430" cy="1127124"/>
        </a:xfrm>
        <a:prstGeom prst="ellipse">
          <a:avLst/>
        </a:prstGeom>
        <a:solidFill>
          <a:srgbClr val="FF000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kern="1200" dirty="0"/>
            <a:t>Avec qui?</a:t>
          </a:r>
        </a:p>
        <a:p>
          <a:pPr marL="0" lvl="0" indent="0" algn="ctr" defTabSz="622300">
            <a:lnSpc>
              <a:spcPct val="90000"/>
            </a:lnSpc>
            <a:spcBef>
              <a:spcPct val="0"/>
            </a:spcBef>
            <a:spcAft>
              <a:spcPct val="35000"/>
            </a:spcAft>
            <a:buNone/>
          </a:pPr>
          <a:r>
            <a:rPr lang="fr-FR" sz="1400" kern="1200" dirty="0"/>
            <a:t>Humain</a:t>
          </a:r>
        </a:p>
      </dsp:txBody>
      <dsp:txXfrm>
        <a:off x="4117791" y="1633500"/>
        <a:ext cx="848126" cy="796998"/>
      </dsp:txXfrm>
    </dsp:sp>
    <dsp:sp modelId="{6D5D19B4-F456-4C25-9C99-93D89C1923D1}">
      <dsp:nvSpPr>
        <dsp:cNvPr id="0" name=""/>
        <dsp:cNvSpPr/>
      </dsp:nvSpPr>
      <dsp:spPr>
        <a:xfrm>
          <a:off x="2375120" y="2936472"/>
          <a:ext cx="1397398" cy="1127124"/>
        </a:xfrm>
        <a:prstGeom prst="ellipse">
          <a:avLst/>
        </a:prstGeom>
        <a:solidFill>
          <a:schemeClr val="accent5">
            <a:lumMod val="75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kern="1200" dirty="0"/>
            <a:t>Comment ?</a:t>
          </a:r>
        </a:p>
        <a:p>
          <a:pPr marL="0" lvl="0" indent="0" algn="ctr" defTabSz="622300">
            <a:lnSpc>
              <a:spcPct val="90000"/>
            </a:lnSpc>
            <a:spcBef>
              <a:spcPct val="0"/>
            </a:spcBef>
            <a:spcAft>
              <a:spcPct val="35000"/>
            </a:spcAft>
            <a:buNone/>
          </a:pPr>
          <a:r>
            <a:rPr lang="fr-FR" sz="1400" kern="1200" dirty="0"/>
            <a:t>Où? Quand?</a:t>
          </a:r>
        </a:p>
        <a:p>
          <a:pPr marL="0" lvl="0" indent="0" algn="ctr" defTabSz="622300">
            <a:lnSpc>
              <a:spcPct val="90000"/>
            </a:lnSpc>
            <a:spcBef>
              <a:spcPct val="0"/>
            </a:spcBef>
            <a:spcAft>
              <a:spcPct val="35000"/>
            </a:spcAft>
            <a:buNone/>
          </a:pPr>
          <a:r>
            <a:rPr lang="fr-FR" sz="1400" kern="1200" dirty="0"/>
            <a:t>Méthode</a:t>
          </a:r>
        </a:p>
      </dsp:txBody>
      <dsp:txXfrm>
        <a:off x="2579764" y="3101535"/>
        <a:ext cx="988110" cy="796998"/>
      </dsp:txXfrm>
    </dsp:sp>
    <dsp:sp modelId="{CDCA3CEC-6397-4F5D-BDB4-6F8908768D43}">
      <dsp:nvSpPr>
        <dsp:cNvPr id="0" name=""/>
        <dsp:cNvSpPr/>
      </dsp:nvSpPr>
      <dsp:spPr>
        <a:xfrm>
          <a:off x="954430" y="1468437"/>
          <a:ext cx="1302708" cy="1127124"/>
        </a:xfrm>
        <a:prstGeom prst="ellipse">
          <a:avLst/>
        </a:prstGeom>
        <a:solidFill>
          <a:schemeClr val="bg2">
            <a:lumMod val="5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kern="1200" dirty="0"/>
            <a:t>Quoi ?</a:t>
          </a:r>
        </a:p>
        <a:p>
          <a:pPr marL="0" lvl="0" indent="0" algn="ctr" defTabSz="622300">
            <a:lnSpc>
              <a:spcPct val="90000"/>
            </a:lnSpc>
            <a:spcBef>
              <a:spcPct val="0"/>
            </a:spcBef>
            <a:spcAft>
              <a:spcPct val="35000"/>
            </a:spcAft>
            <a:buNone/>
          </a:pPr>
          <a:r>
            <a:rPr lang="fr-FR" sz="1400" kern="1200" dirty="0"/>
            <a:t>Action</a:t>
          </a:r>
        </a:p>
      </dsp:txBody>
      <dsp:txXfrm>
        <a:off x="1145207" y="1633500"/>
        <a:ext cx="921154" cy="796998"/>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6737" y="0"/>
            <a:ext cx="2950475" cy="497046"/>
          </a:xfrm>
          <a:prstGeom prst="rect">
            <a:avLst/>
          </a:prstGeom>
        </p:spPr>
        <p:txBody>
          <a:bodyPr vert="horz" lIns="91440" tIns="45720" rIns="91440" bIns="45720" rtlCol="0"/>
          <a:lstStyle>
            <a:lvl1pPr algn="r">
              <a:defRPr sz="1200"/>
            </a:lvl1pPr>
          </a:lstStyle>
          <a:p>
            <a:fld id="{F15AB439-8A08-4D30-967B-235632548F2B}" type="datetimeFigureOut">
              <a:rPr lang="fr-FR" smtClean="0"/>
              <a:t>07/04/2025</a:t>
            </a:fld>
            <a:endParaRPr lang="fr-FR"/>
          </a:p>
        </p:txBody>
      </p:sp>
      <p:sp>
        <p:nvSpPr>
          <p:cNvPr id="4" name="Espace réservé du pied de page 3"/>
          <p:cNvSpPr>
            <a:spLocks noGrp="1"/>
          </p:cNvSpPr>
          <p:nvPr>
            <p:ph type="ftr" sz="quarter" idx="2"/>
          </p:nvPr>
        </p:nvSpPr>
        <p:spPr>
          <a:xfrm>
            <a:off x="0" y="9442154"/>
            <a:ext cx="2950475" cy="497046"/>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6737" y="9442154"/>
            <a:ext cx="2950475" cy="497046"/>
          </a:xfrm>
          <a:prstGeom prst="rect">
            <a:avLst/>
          </a:prstGeom>
        </p:spPr>
        <p:txBody>
          <a:bodyPr vert="horz" lIns="91440" tIns="45720" rIns="91440" bIns="45720" rtlCol="0" anchor="b"/>
          <a:lstStyle>
            <a:lvl1pPr algn="r">
              <a:defRPr sz="1200"/>
            </a:lvl1pPr>
          </a:lstStyle>
          <a:p>
            <a:fld id="{751A1019-3657-4A5A-A4BB-5CAEC6B846F4}" type="slidenum">
              <a:rPr lang="fr-FR" smtClean="0"/>
              <a:t>‹N°›</a:t>
            </a:fld>
            <a:endParaRPr lang="fr-FR"/>
          </a:p>
        </p:txBody>
      </p:sp>
    </p:spTree>
    <p:extLst>
      <p:ext uri="{BB962C8B-B14F-4D97-AF65-F5344CB8AC3E}">
        <p14:creationId xmlns:p14="http://schemas.microsoft.com/office/powerpoint/2010/main" val="37499472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6737" y="0"/>
            <a:ext cx="2950475" cy="497046"/>
          </a:xfrm>
          <a:prstGeom prst="rect">
            <a:avLst/>
          </a:prstGeom>
        </p:spPr>
        <p:txBody>
          <a:bodyPr vert="horz" lIns="91440" tIns="45720" rIns="91440" bIns="45720" rtlCol="0"/>
          <a:lstStyle>
            <a:lvl1pPr algn="r">
              <a:defRPr sz="1200"/>
            </a:lvl1pPr>
          </a:lstStyle>
          <a:p>
            <a:fld id="{C6018B65-81B0-4DC9-A902-351278B982D4}" type="datetimeFigureOut">
              <a:rPr lang="fr-FR" smtClean="0"/>
              <a:t>07/04/2025</a:t>
            </a:fld>
            <a:endParaRPr lang="fr-FR"/>
          </a:p>
        </p:txBody>
      </p:sp>
      <p:sp>
        <p:nvSpPr>
          <p:cNvPr id="4" name="Espace réservé de l'image des diapositives 3"/>
          <p:cNvSpPr>
            <a:spLocks noGrp="1" noRot="1" noChangeAspect="1"/>
          </p:cNvSpPr>
          <p:nvPr>
            <p:ph type="sldImg" idx="2"/>
          </p:nvPr>
        </p:nvSpPr>
        <p:spPr>
          <a:xfrm>
            <a:off x="920750" y="746125"/>
            <a:ext cx="4967288" cy="372745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0879" y="4721940"/>
            <a:ext cx="5447030" cy="4473416"/>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42154"/>
            <a:ext cx="2950475" cy="497046"/>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6737" y="9442154"/>
            <a:ext cx="2950475" cy="497046"/>
          </a:xfrm>
          <a:prstGeom prst="rect">
            <a:avLst/>
          </a:prstGeom>
        </p:spPr>
        <p:txBody>
          <a:bodyPr vert="horz" lIns="91440" tIns="45720" rIns="91440" bIns="45720" rtlCol="0" anchor="b"/>
          <a:lstStyle>
            <a:lvl1pPr algn="r">
              <a:defRPr sz="1200"/>
            </a:lvl1pPr>
          </a:lstStyle>
          <a:p>
            <a:fld id="{94534637-0BCA-449A-90EE-8AB1FBC2705F}" type="slidenum">
              <a:rPr lang="fr-FR" smtClean="0"/>
              <a:t>‹N°›</a:t>
            </a:fld>
            <a:endParaRPr lang="fr-FR"/>
          </a:p>
        </p:txBody>
      </p:sp>
    </p:spTree>
    <p:extLst>
      <p:ext uri="{BB962C8B-B14F-4D97-AF65-F5344CB8AC3E}">
        <p14:creationId xmlns:p14="http://schemas.microsoft.com/office/powerpoint/2010/main" val="726516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dalloz.fr/documentation/Document?id=CODE_CGCT_ARTI_L2121-27-1&amp;nrf=0_TGlzdGV8ZF9EWi9PQVNJUy8wMDEyNDU=&amp;FromId=DZ_OASIS_001245"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www.legifrance.gouv.fr/affichJuriConst.do?oldAction=rechJuriConst&amp;idTexte=CONSTEXT000017789356&amp;fastReqId=720981995&amp;fastPos=1" TargetMode="External"/><Relationship Id="rId2" Type="http://schemas.openxmlformats.org/officeDocument/2006/relationships/slide" Target="../slides/slide32.xml"/><Relationship Id="rId1" Type="http://schemas.openxmlformats.org/officeDocument/2006/relationships/notesMaster" Target="../notesMasters/notesMaster1.xml"/><Relationship Id="rId5" Type="http://schemas.openxmlformats.org/officeDocument/2006/relationships/hyperlink" Target="http://questions.assemblee-nationale.fr/q13/13-27856QE.htm" TargetMode="External"/><Relationship Id="rId4" Type="http://schemas.openxmlformats.org/officeDocument/2006/relationships/hyperlink" Target="http://www.senat.fr/questions/base/2008/qSEQ080604751.html" TargetMode="Externa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www.legifrance.gouv.fr/affichJuriAdmin.do?oldAction=rechJuriAdmin&amp;idTexte=CETATEXT000020541207&amp;fastReqId=287040551&amp;fastPos=1"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legifrance.gouv.fr/loda/article_lc/LEGIARTI000006419687" TargetMode="External"/><Relationship Id="rId2" Type="http://schemas.openxmlformats.org/officeDocument/2006/relationships/slide" Target="../slides/slide35.xml"/><Relationship Id="rId1" Type="http://schemas.openxmlformats.org/officeDocument/2006/relationships/notesMaster" Target="../notesMasters/notesMaster1.xml"/><Relationship Id="rId4" Type="http://schemas.openxmlformats.org/officeDocument/2006/relationships/hyperlink" Target="https://www.legifrance.gouv.fr/loda/id/LEGIARTI000006716442/2002-01-01/" TargetMode="Externa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www.legifrance.gouv.fr/affichTexte.do?cidTexte=JORFTEXT000000886460" TargetMode="External"/><Relationship Id="rId2" Type="http://schemas.openxmlformats.org/officeDocument/2006/relationships/slide" Target="../slides/slide40.xml"/><Relationship Id="rId1" Type="http://schemas.openxmlformats.org/officeDocument/2006/relationships/notesMaster" Target="../notesMasters/notesMaster1.xml"/><Relationship Id="rId4" Type="http://schemas.openxmlformats.org/officeDocument/2006/relationships/hyperlink" Target="https://www.legifrance.gouv.fr/jorf/id/JORFTEXT000037085952" TargetMode="Externa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20750" y="746125"/>
            <a:ext cx="4967288" cy="3727450"/>
          </a:xfrm>
        </p:spPr>
      </p:sp>
      <p:sp>
        <p:nvSpPr>
          <p:cNvPr id="3" name="Espace réservé des commentaires 2"/>
          <p:cNvSpPr>
            <a:spLocks noGrp="1"/>
          </p:cNvSpPr>
          <p:nvPr>
            <p:ph type="body" idx="1"/>
          </p:nvPr>
        </p:nvSpPr>
        <p:spPr/>
        <p:txBody>
          <a:bodyPr/>
          <a:lstStyle/>
          <a:p>
            <a:endParaRPr lang="fr-FR" dirty="0"/>
          </a:p>
        </p:txBody>
      </p:sp>
      <p:sp>
        <p:nvSpPr>
          <p:cNvPr id="5" name="Espace réservé de la date 4"/>
          <p:cNvSpPr>
            <a:spLocks noGrp="1"/>
          </p:cNvSpPr>
          <p:nvPr>
            <p:ph type="dt" idx="13"/>
          </p:nvPr>
        </p:nvSpPr>
        <p:spPr/>
        <p:txBody>
          <a:bodyPr/>
          <a:lstStyle/>
          <a:p>
            <a:endParaRPr lang="fr-FR">
              <a:solidFill>
                <a:prstClr val="black"/>
              </a:solidFill>
            </a:endParaRPr>
          </a:p>
        </p:txBody>
      </p:sp>
      <p:sp>
        <p:nvSpPr>
          <p:cNvPr id="6" name="Espace réservé du pied de page 5"/>
          <p:cNvSpPr>
            <a:spLocks noGrp="1"/>
          </p:cNvSpPr>
          <p:nvPr>
            <p:ph type="ftr" sz="quarter" idx="14"/>
          </p:nvPr>
        </p:nvSpPr>
        <p:spPr/>
        <p:txBody>
          <a:bodyPr/>
          <a:lstStyle/>
          <a:p>
            <a:endParaRPr lang="fr-FR">
              <a:solidFill>
                <a:prstClr val="black"/>
              </a:solidFill>
            </a:endParaRPr>
          </a:p>
        </p:txBody>
      </p:sp>
      <p:sp>
        <p:nvSpPr>
          <p:cNvPr id="9" name="Espace réservé de l'en-tête 8"/>
          <p:cNvSpPr>
            <a:spLocks noGrp="1"/>
          </p:cNvSpPr>
          <p:nvPr>
            <p:ph type="hdr" sz="quarter" idx="15"/>
          </p:nvPr>
        </p:nvSpPr>
        <p:spPr/>
        <p:txBody>
          <a:bodyPr/>
          <a:lstStyle/>
          <a:p>
            <a:endParaRPr lang="fr-FR">
              <a:solidFill>
                <a:prstClr val="black"/>
              </a:solidFill>
            </a:endParaRPr>
          </a:p>
        </p:txBody>
      </p:sp>
    </p:spTree>
    <p:extLst>
      <p:ext uri="{BB962C8B-B14F-4D97-AF65-F5344CB8AC3E}">
        <p14:creationId xmlns:p14="http://schemas.microsoft.com/office/powerpoint/2010/main" val="1585409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20750" y="746125"/>
            <a:ext cx="4967288" cy="3727450"/>
          </a:xfrm>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Le droit d'expression des élus minoritaires est une liberté fondamentale se rattachant à l'exigence de pluralisme et des courants d'opinions. Toutefois, ce droit d'expression au profit des élus d'opposition dans les </a:t>
            </a:r>
            <a:r>
              <a:rPr lang="fr-FR" sz="1200" b="1" kern="1200" dirty="0">
                <a:solidFill>
                  <a:schemeClr val="tx1"/>
                </a:solidFill>
                <a:effectLst/>
                <a:latin typeface="+mn-lt"/>
                <a:ea typeface="+mn-ea"/>
                <a:cs typeface="+mn-cs"/>
              </a:rPr>
              <a:t>bulletins municipaux </a:t>
            </a:r>
            <a:r>
              <a:rPr lang="fr-FR" sz="1200" kern="1200" dirty="0">
                <a:solidFill>
                  <a:schemeClr val="tx1"/>
                </a:solidFill>
                <a:effectLst/>
                <a:latin typeface="+mn-lt"/>
                <a:ea typeface="+mn-ea"/>
                <a:cs typeface="+mn-cs"/>
              </a:rPr>
              <a:t>(papier ou internet) s'applique uniquement aux communes de 3 500 habitants et plus. À compter de 2020 (après le renouvellement général des conseils </a:t>
            </a:r>
            <a:r>
              <a:rPr lang="fr-FR" sz="1200" b="1" kern="1200" dirty="0">
                <a:solidFill>
                  <a:schemeClr val="tx1"/>
                </a:solidFill>
                <a:effectLst/>
                <a:latin typeface="+mn-lt"/>
                <a:ea typeface="+mn-ea"/>
                <a:cs typeface="+mn-cs"/>
              </a:rPr>
              <a:t>municipaux </a:t>
            </a:r>
            <a:r>
              <a:rPr lang="fr-FR" sz="1200" kern="1200" dirty="0">
                <a:solidFill>
                  <a:schemeClr val="tx1"/>
                </a:solidFill>
                <a:effectLst/>
                <a:latin typeface="+mn-lt"/>
                <a:ea typeface="+mn-ea"/>
                <a:cs typeface="+mn-cs"/>
              </a:rPr>
              <a:t>), ce droit s'appliquera aux communes de 1 000 habitants et plus (CGCT, </a:t>
            </a:r>
            <a:r>
              <a:rPr lang="fr-FR" sz="1200" kern="1200" dirty="0">
                <a:solidFill>
                  <a:schemeClr val="tx1"/>
                </a:solidFill>
                <a:effectLst/>
                <a:latin typeface="+mn-lt"/>
                <a:ea typeface="+mn-ea"/>
                <a:cs typeface="+mn-cs"/>
                <a:hlinkClick r:id="rId3"/>
              </a:rPr>
              <a:t>art. L. 2121-27-1</a:t>
            </a:r>
            <a:r>
              <a:rPr lang="fr-FR" sz="1200" kern="1200" dirty="0">
                <a:solidFill>
                  <a:schemeClr val="tx1"/>
                </a:solidFill>
                <a:effectLst/>
                <a:latin typeface="+mn-lt"/>
                <a:ea typeface="+mn-ea"/>
                <a:cs typeface="+mn-cs"/>
              </a:rPr>
              <a:t>). Le conseil </a:t>
            </a:r>
            <a:r>
              <a:rPr lang="fr-FR" sz="1200" b="1" kern="1200" dirty="0">
                <a:solidFill>
                  <a:schemeClr val="tx1"/>
                </a:solidFill>
                <a:effectLst/>
                <a:latin typeface="+mn-lt"/>
                <a:ea typeface="+mn-ea"/>
                <a:cs typeface="+mn-cs"/>
              </a:rPr>
              <a:t>municipal </a:t>
            </a:r>
            <a:r>
              <a:rPr lang="fr-FR" sz="1200" kern="1200" dirty="0">
                <a:solidFill>
                  <a:schemeClr val="tx1"/>
                </a:solidFill>
                <a:effectLst/>
                <a:latin typeface="+mn-lt"/>
                <a:ea typeface="+mn-ea"/>
                <a:cs typeface="+mn-cs"/>
              </a:rPr>
              <a:t>doit déterminer dans son règlement intérieur l'espace réservé dans le </a:t>
            </a:r>
            <a:r>
              <a:rPr lang="fr-FR" sz="1200" b="1" kern="1200" dirty="0">
                <a:solidFill>
                  <a:schemeClr val="tx1"/>
                </a:solidFill>
                <a:effectLst/>
                <a:latin typeface="+mn-lt"/>
                <a:ea typeface="+mn-ea"/>
                <a:cs typeface="+mn-cs"/>
              </a:rPr>
              <a:t>bulletin municipal </a:t>
            </a:r>
            <a:r>
              <a:rPr lang="fr-FR" sz="1200" kern="1200" dirty="0">
                <a:solidFill>
                  <a:schemeClr val="tx1"/>
                </a:solidFill>
                <a:effectLst/>
                <a:latin typeface="+mn-lt"/>
                <a:ea typeface="+mn-ea"/>
                <a:cs typeface="+mn-cs"/>
              </a:rPr>
              <a:t>aux conseillers </a:t>
            </a:r>
            <a:r>
              <a:rPr lang="fr-FR" sz="1200" b="1" kern="1200" dirty="0">
                <a:solidFill>
                  <a:schemeClr val="tx1"/>
                </a:solidFill>
                <a:effectLst/>
                <a:latin typeface="+mn-lt"/>
                <a:ea typeface="+mn-ea"/>
                <a:cs typeface="+mn-cs"/>
              </a:rPr>
              <a:t>municipaux </a:t>
            </a:r>
            <a:r>
              <a:rPr lang="fr-FR" sz="1200" kern="1200" dirty="0">
                <a:solidFill>
                  <a:schemeClr val="tx1"/>
                </a:solidFill>
                <a:effectLst/>
                <a:latin typeface="+mn-lt"/>
                <a:ea typeface="+mn-ea"/>
                <a:cs typeface="+mn-cs"/>
              </a:rPr>
              <a:t>de l'opposition.</a:t>
            </a:r>
          </a:p>
          <a:p>
            <a:endParaRPr lang="fr-FR" dirty="0"/>
          </a:p>
        </p:txBody>
      </p:sp>
      <p:sp>
        <p:nvSpPr>
          <p:cNvPr id="7" name="Espace réservé de la date 6"/>
          <p:cNvSpPr>
            <a:spLocks noGrp="1"/>
          </p:cNvSpPr>
          <p:nvPr>
            <p:ph type="dt" idx="13"/>
          </p:nvPr>
        </p:nvSpPr>
        <p:spPr/>
        <p:txBody>
          <a:bodyPr/>
          <a:lstStyle/>
          <a:p>
            <a:endParaRPr lang="fr-FR">
              <a:solidFill>
                <a:prstClr val="black"/>
              </a:solidFill>
            </a:endParaRPr>
          </a:p>
        </p:txBody>
      </p:sp>
      <p:sp>
        <p:nvSpPr>
          <p:cNvPr id="8" name="Espace réservé du pied de page 7"/>
          <p:cNvSpPr>
            <a:spLocks noGrp="1"/>
          </p:cNvSpPr>
          <p:nvPr>
            <p:ph type="ftr" sz="quarter" idx="14"/>
          </p:nvPr>
        </p:nvSpPr>
        <p:spPr/>
        <p:txBody>
          <a:bodyPr/>
          <a:lstStyle/>
          <a:p>
            <a:endParaRPr lang="fr-FR">
              <a:solidFill>
                <a:prstClr val="black"/>
              </a:solidFill>
            </a:endParaRPr>
          </a:p>
        </p:txBody>
      </p:sp>
      <p:sp>
        <p:nvSpPr>
          <p:cNvPr id="9" name="Espace réservé de l'en-tête 8"/>
          <p:cNvSpPr>
            <a:spLocks noGrp="1"/>
          </p:cNvSpPr>
          <p:nvPr>
            <p:ph type="hdr" sz="quarter" idx="15"/>
          </p:nvPr>
        </p:nvSpPr>
        <p:spPr/>
        <p:txBody>
          <a:bodyPr/>
          <a:lstStyle/>
          <a:p>
            <a:endParaRPr lang="fr-FR">
              <a:solidFill>
                <a:prstClr val="black"/>
              </a:solidFill>
            </a:endParaRPr>
          </a:p>
        </p:txBody>
      </p:sp>
    </p:spTree>
    <p:extLst>
      <p:ext uri="{BB962C8B-B14F-4D97-AF65-F5344CB8AC3E}">
        <p14:creationId xmlns:p14="http://schemas.microsoft.com/office/powerpoint/2010/main" val="3514945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20750" y="746125"/>
            <a:ext cx="4967288" cy="3727450"/>
          </a:xfrm>
        </p:spPr>
      </p:sp>
      <p:sp>
        <p:nvSpPr>
          <p:cNvPr id="3" name="Espace réservé des commentaires 2"/>
          <p:cNvSpPr>
            <a:spLocks noGrp="1"/>
          </p:cNvSpPr>
          <p:nvPr>
            <p:ph type="body" idx="1"/>
          </p:nvPr>
        </p:nvSpPr>
        <p:spPr/>
        <p:txBody>
          <a:bodyPr/>
          <a:lstStyle/>
          <a:p>
            <a:r>
              <a:rPr lang="fr-FR" dirty="0"/>
              <a:t>Maire est éditeur donc responsable du contenu,</a:t>
            </a:r>
          </a:p>
        </p:txBody>
      </p:sp>
      <p:sp>
        <p:nvSpPr>
          <p:cNvPr id="7" name="Espace réservé de la date 6"/>
          <p:cNvSpPr>
            <a:spLocks noGrp="1"/>
          </p:cNvSpPr>
          <p:nvPr>
            <p:ph type="dt" idx="13"/>
          </p:nvPr>
        </p:nvSpPr>
        <p:spPr/>
        <p:txBody>
          <a:bodyPr/>
          <a:lstStyle/>
          <a:p>
            <a:endParaRPr lang="fr-FR">
              <a:solidFill>
                <a:prstClr val="black"/>
              </a:solidFill>
            </a:endParaRPr>
          </a:p>
        </p:txBody>
      </p:sp>
      <p:sp>
        <p:nvSpPr>
          <p:cNvPr id="8" name="Espace réservé du pied de page 7"/>
          <p:cNvSpPr>
            <a:spLocks noGrp="1"/>
          </p:cNvSpPr>
          <p:nvPr>
            <p:ph type="ftr" sz="quarter" idx="14"/>
          </p:nvPr>
        </p:nvSpPr>
        <p:spPr/>
        <p:txBody>
          <a:bodyPr/>
          <a:lstStyle/>
          <a:p>
            <a:endParaRPr lang="fr-FR">
              <a:solidFill>
                <a:prstClr val="black"/>
              </a:solidFill>
            </a:endParaRPr>
          </a:p>
        </p:txBody>
      </p:sp>
      <p:sp>
        <p:nvSpPr>
          <p:cNvPr id="9" name="Espace réservé de l'en-tête 8"/>
          <p:cNvSpPr>
            <a:spLocks noGrp="1"/>
          </p:cNvSpPr>
          <p:nvPr>
            <p:ph type="hdr" sz="quarter" idx="15"/>
          </p:nvPr>
        </p:nvSpPr>
        <p:spPr/>
        <p:txBody>
          <a:bodyPr/>
          <a:lstStyle/>
          <a:p>
            <a:endParaRPr lang="fr-FR">
              <a:solidFill>
                <a:prstClr val="black"/>
              </a:solidFill>
            </a:endParaRPr>
          </a:p>
        </p:txBody>
      </p:sp>
    </p:spTree>
    <p:extLst>
      <p:ext uri="{BB962C8B-B14F-4D97-AF65-F5344CB8AC3E}">
        <p14:creationId xmlns:p14="http://schemas.microsoft.com/office/powerpoint/2010/main" val="35149454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20750" y="746125"/>
            <a:ext cx="4967288" cy="3727450"/>
          </a:xfrm>
        </p:spPr>
      </p:sp>
      <p:sp>
        <p:nvSpPr>
          <p:cNvPr id="3" name="Espace réservé des commentaires 2"/>
          <p:cNvSpPr>
            <a:spLocks noGrp="1"/>
          </p:cNvSpPr>
          <p:nvPr>
            <p:ph type="body" idx="1"/>
          </p:nvPr>
        </p:nvSpPr>
        <p:spPr/>
        <p:txBody>
          <a:bodyPr/>
          <a:lstStyle/>
          <a:p>
            <a:r>
              <a:rPr lang="fr-FR" sz="1200" b="0" i="0" u="none" strike="noStrike" kern="1200" baseline="0" dirty="0">
                <a:solidFill>
                  <a:schemeClr val="tx1"/>
                </a:solidFill>
                <a:latin typeface="+mn-lt"/>
                <a:ea typeface="+mn-ea"/>
                <a:cs typeface="+mn-cs"/>
              </a:rPr>
              <a:t>Ainsi, des inaugurations ne doivent pas avoir été anticipées ou retardées en vue d’influer sur le vote prochain des électeurs (CE, 29 juillet 2002, </a:t>
            </a:r>
            <a:r>
              <a:rPr lang="fr-FR" sz="1200" b="0" i="1" u="none" strike="noStrike" kern="1200" baseline="0" dirty="0">
                <a:solidFill>
                  <a:schemeClr val="tx1"/>
                </a:solidFill>
                <a:latin typeface="+mn-lt"/>
                <a:ea typeface="+mn-ea"/>
                <a:cs typeface="+mn-cs"/>
              </a:rPr>
              <a:t>élections municipales de Dunkerque</a:t>
            </a:r>
            <a:r>
              <a:rPr lang="fr-FR" sz="1200" b="0" i="0" u="none" strike="noStrike" kern="1200" baseline="0" dirty="0">
                <a:solidFill>
                  <a:schemeClr val="tx1"/>
                </a:solidFill>
                <a:latin typeface="+mn-lt"/>
                <a:ea typeface="+mn-ea"/>
                <a:cs typeface="+mn-cs"/>
              </a:rPr>
              <a:t>, n° 239142). </a:t>
            </a:r>
          </a:p>
          <a:p>
            <a:endParaRPr lang="fr-FR" sz="1200" b="0" i="0" u="none" strike="noStrike" kern="1200" baseline="0" dirty="0">
              <a:solidFill>
                <a:schemeClr val="tx1"/>
              </a:solidFill>
              <a:latin typeface="+mn-lt"/>
              <a:ea typeface="+mn-ea"/>
              <a:cs typeface="+mn-cs"/>
            </a:endParaRPr>
          </a:p>
          <a:p>
            <a:r>
              <a:rPr lang="fr-FR" sz="1200" b="0" i="0" u="none" strike="noStrike" kern="1200" baseline="0" dirty="0">
                <a:solidFill>
                  <a:schemeClr val="tx1"/>
                </a:solidFill>
                <a:latin typeface="+mn-lt"/>
                <a:ea typeface="+mn-ea"/>
                <a:cs typeface="+mn-cs"/>
              </a:rPr>
              <a:t>De même, la présence du maire et des membres de sa liste électorale en mars 2008, lors de l’inauguration d’un magasin de bricolage, ne peut être regardée comme une opération de promotion publicitaire (CE, 19 décembre 2008, </a:t>
            </a:r>
            <a:r>
              <a:rPr lang="fr-FR" sz="1200" b="0" i="1" u="none" strike="noStrike" kern="1200" baseline="0" dirty="0">
                <a:solidFill>
                  <a:schemeClr val="tx1"/>
                </a:solidFill>
                <a:latin typeface="+mn-lt"/>
                <a:ea typeface="+mn-ea"/>
                <a:cs typeface="+mn-cs"/>
              </a:rPr>
              <a:t>élections municipales de Glageon</a:t>
            </a:r>
            <a:r>
              <a:rPr lang="fr-FR" sz="1200" b="0" i="0" u="none" strike="noStrike" kern="1200" baseline="0" dirty="0">
                <a:solidFill>
                  <a:schemeClr val="tx1"/>
                </a:solidFill>
                <a:latin typeface="+mn-lt"/>
                <a:ea typeface="+mn-ea"/>
                <a:cs typeface="+mn-cs"/>
              </a:rPr>
              <a:t>, n° 317477). </a:t>
            </a:r>
            <a:endParaRPr lang="fr-FR" dirty="0"/>
          </a:p>
        </p:txBody>
      </p:sp>
      <p:sp>
        <p:nvSpPr>
          <p:cNvPr id="7" name="Espace réservé de la date 6"/>
          <p:cNvSpPr>
            <a:spLocks noGrp="1"/>
          </p:cNvSpPr>
          <p:nvPr>
            <p:ph type="dt" idx="13"/>
          </p:nvPr>
        </p:nvSpPr>
        <p:spPr/>
        <p:txBody>
          <a:bodyPr/>
          <a:lstStyle/>
          <a:p>
            <a:endParaRPr lang="fr-FR">
              <a:solidFill>
                <a:prstClr val="black"/>
              </a:solidFill>
            </a:endParaRPr>
          </a:p>
        </p:txBody>
      </p:sp>
      <p:sp>
        <p:nvSpPr>
          <p:cNvPr id="8" name="Espace réservé du pied de page 7"/>
          <p:cNvSpPr>
            <a:spLocks noGrp="1"/>
          </p:cNvSpPr>
          <p:nvPr>
            <p:ph type="ftr" sz="quarter" idx="14"/>
          </p:nvPr>
        </p:nvSpPr>
        <p:spPr/>
        <p:txBody>
          <a:bodyPr/>
          <a:lstStyle/>
          <a:p>
            <a:endParaRPr lang="fr-FR">
              <a:solidFill>
                <a:prstClr val="black"/>
              </a:solidFill>
            </a:endParaRPr>
          </a:p>
        </p:txBody>
      </p:sp>
      <p:sp>
        <p:nvSpPr>
          <p:cNvPr id="9" name="Espace réservé de l'en-tête 8"/>
          <p:cNvSpPr>
            <a:spLocks noGrp="1"/>
          </p:cNvSpPr>
          <p:nvPr>
            <p:ph type="hdr" sz="quarter" idx="15"/>
          </p:nvPr>
        </p:nvSpPr>
        <p:spPr/>
        <p:txBody>
          <a:bodyPr/>
          <a:lstStyle/>
          <a:p>
            <a:endParaRPr lang="fr-FR">
              <a:solidFill>
                <a:prstClr val="black"/>
              </a:solidFill>
            </a:endParaRPr>
          </a:p>
        </p:txBody>
      </p:sp>
    </p:spTree>
    <p:extLst>
      <p:ext uri="{BB962C8B-B14F-4D97-AF65-F5344CB8AC3E}">
        <p14:creationId xmlns:p14="http://schemas.microsoft.com/office/powerpoint/2010/main" val="35149454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20750" y="746125"/>
            <a:ext cx="4967288" cy="3727450"/>
          </a:xfrm>
        </p:spPr>
      </p:sp>
      <p:sp>
        <p:nvSpPr>
          <p:cNvPr id="3" name="Espace réservé des commentaires 2"/>
          <p:cNvSpPr>
            <a:spLocks noGrp="1"/>
          </p:cNvSpPr>
          <p:nvPr>
            <p:ph type="body" idx="1"/>
          </p:nvPr>
        </p:nvSpPr>
        <p:spPr/>
        <p:txBody>
          <a:bodyPr/>
          <a:lstStyle/>
          <a:p>
            <a:r>
              <a:rPr lang="fr-FR" sz="1200" b="0" i="0" u="none" strike="noStrike" kern="1200" baseline="0" dirty="0">
                <a:solidFill>
                  <a:schemeClr val="tx1"/>
                </a:solidFill>
                <a:latin typeface="+mn-lt"/>
                <a:ea typeface="+mn-ea"/>
                <a:cs typeface="+mn-cs"/>
              </a:rPr>
              <a:t> </a:t>
            </a:r>
            <a:r>
              <a:rPr lang="fr-FR" sz="1200" b="0" i="0" u="none" strike="noStrike" kern="1200" baseline="0" dirty="0" err="1">
                <a:solidFill>
                  <a:schemeClr val="tx1"/>
                </a:solidFill>
                <a:latin typeface="+mn-lt"/>
                <a:ea typeface="+mn-ea"/>
                <a:cs typeface="+mn-cs"/>
              </a:rPr>
              <a:t>budgetpériode</a:t>
            </a:r>
            <a:r>
              <a:rPr lang="fr-FR" sz="1200" b="0" i="0" u="none" strike="noStrike" kern="1200" baseline="0" dirty="0">
                <a:solidFill>
                  <a:schemeClr val="tx1"/>
                </a:solidFill>
                <a:latin typeface="+mn-lt"/>
                <a:ea typeface="+mn-ea"/>
                <a:cs typeface="+mn-cs"/>
              </a:rPr>
              <a:t> </a:t>
            </a:r>
          </a:p>
          <a:p>
            <a:pPr marL="171450" indent="-171450">
              <a:buFontTx/>
              <a:buChar char="-"/>
            </a:pPr>
            <a:r>
              <a:rPr lang="fr-FR" sz="1200" b="0" i="0" u="none" strike="noStrike" kern="1200" baseline="0" dirty="0">
                <a:solidFill>
                  <a:schemeClr val="tx1"/>
                </a:solidFill>
                <a:latin typeface="+mn-lt"/>
                <a:ea typeface="+mn-ea"/>
                <a:cs typeface="+mn-cs"/>
              </a:rPr>
              <a:t>la pratique des dons alloués à l’occasion des fêtes de Noël, par le CCAS, aux personnes âgées et aux personnes défavorisées, accompagnés des </a:t>
            </a:r>
            <a:r>
              <a:rPr lang="fr-FR" sz="1200" b="0" i="0" u="none" strike="noStrike" kern="1200" baseline="0" dirty="0" err="1">
                <a:solidFill>
                  <a:schemeClr val="tx1"/>
                </a:solidFill>
                <a:latin typeface="+mn-lt"/>
                <a:ea typeface="+mn-ea"/>
                <a:cs typeface="+mn-cs"/>
              </a:rPr>
              <a:t>voeux</a:t>
            </a:r>
            <a:r>
              <a:rPr lang="fr-FR" sz="1200" b="0" i="0" u="none" strike="noStrike" kern="1200" baseline="0" dirty="0">
                <a:solidFill>
                  <a:schemeClr val="tx1"/>
                </a:solidFill>
                <a:latin typeface="+mn-lt"/>
                <a:ea typeface="+mn-ea"/>
                <a:cs typeface="+mn-cs"/>
              </a:rPr>
              <a:t> du maire, pratique traditionnelle dans la commune, n’a pas constitué un « avantage » au sens de l’article L 52-8 (CE, 6 février 2002, </a:t>
            </a:r>
            <a:r>
              <a:rPr lang="fr-FR" sz="1200" b="0" i="1" u="none" strike="noStrike" kern="1200" baseline="0" dirty="0">
                <a:solidFill>
                  <a:schemeClr val="tx1"/>
                </a:solidFill>
                <a:latin typeface="+mn-lt"/>
                <a:ea typeface="+mn-ea"/>
                <a:cs typeface="+mn-cs"/>
              </a:rPr>
              <a:t>élections municipales de Pont-de-Chéruy</a:t>
            </a:r>
            <a:r>
              <a:rPr lang="fr-FR" sz="1200" b="0" i="0" u="none" strike="noStrike" kern="1200" baseline="0" dirty="0">
                <a:solidFill>
                  <a:schemeClr val="tx1"/>
                </a:solidFill>
                <a:latin typeface="+mn-lt"/>
                <a:ea typeface="+mn-ea"/>
                <a:cs typeface="+mn-cs"/>
              </a:rPr>
              <a:t>, n° 234903) ; </a:t>
            </a:r>
          </a:p>
          <a:p>
            <a:pPr marL="171450" indent="-171450">
              <a:buFontTx/>
              <a:buChar char="-"/>
            </a:pPr>
            <a:endParaRPr lang="fr-FR" sz="1200" b="0" i="0" u="none" strike="noStrike" kern="1200" baseline="0" dirty="0">
              <a:solidFill>
                <a:schemeClr val="tx1"/>
              </a:solidFill>
              <a:latin typeface="+mn-lt"/>
              <a:ea typeface="+mn-ea"/>
              <a:cs typeface="+mn-cs"/>
            </a:endParaRPr>
          </a:p>
          <a:p>
            <a:r>
              <a:rPr lang="fr-FR" sz="1200" b="0" i="0" u="none" strike="noStrike" kern="1200" baseline="0" dirty="0">
                <a:solidFill>
                  <a:schemeClr val="tx1"/>
                </a:solidFill>
                <a:latin typeface="+mn-lt"/>
                <a:ea typeface="+mn-ea"/>
                <a:cs typeface="+mn-cs"/>
              </a:rPr>
              <a:t>- un coffret de trois CD, accompagné d’une carte de </a:t>
            </a:r>
            <a:r>
              <a:rPr lang="fr-FR" sz="1200" b="0" i="0" u="none" strike="noStrike" kern="1200" baseline="0" dirty="0" err="1">
                <a:solidFill>
                  <a:schemeClr val="tx1"/>
                </a:solidFill>
                <a:latin typeface="+mn-lt"/>
                <a:ea typeface="+mn-ea"/>
                <a:cs typeface="+mn-cs"/>
              </a:rPr>
              <a:t>voeux</a:t>
            </a:r>
            <a:r>
              <a:rPr lang="fr-FR" sz="1200" b="0" i="0" u="none" strike="noStrike" kern="1200" baseline="0" dirty="0">
                <a:solidFill>
                  <a:schemeClr val="tx1"/>
                </a:solidFill>
                <a:latin typeface="+mn-lt"/>
                <a:ea typeface="+mn-ea"/>
                <a:cs typeface="+mn-cs"/>
              </a:rPr>
              <a:t> du maire dépourvue de tout caractère électoral, et offert au personnel communal en fin d’année, résultait d’une pratique habituelle, et avait déjà eu lieu les années précédentes sous des formes variées (CE, 7 décembre 2005, </a:t>
            </a:r>
            <a:r>
              <a:rPr lang="fr-FR" sz="1200" b="0" i="1" u="none" strike="noStrike" kern="1200" baseline="0" dirty="0">
                <a:solidFill>
                  <a:schemeClr val="tx1"/>
                </a:solidFill>
                <a:latin typeface="+mn-lt"/>
                <a:ea typeface="+mn-ea"/>
                <a:cs typeface="+mn-cs"/>
              </a:rPr>
              <a:t>élections cantonales de Saint-Louis</a:t>
            </a:r>
            <a:r>
              <a:rPr lang="fr-FR" sz="1200" b="0" i="0" u="none" strike="noStrike" kern="1200" baseline="0" dirty="0">
                <a:solidFill>
                  <a:schemeClr val="tx1"/>
                </a:solidFill>
                <a:latin typeface="+mn-lt"/>
                <a:ea typeface="+mn-ea"/>
                <a:cs typeface="+mn-cs"/>
              </a:rPr>
              <a:t>, n° 275732). </a:t>
            </a:r>
            <a:endParaRPr lang="fr-FR" dirty="0"/>
          </a:p>
        </p:txBody>
      </p:sp>
      <p:sp>
        <p:nvSpPr>
          <p:cNvPr id="7" name="Espace réservé de la date 6"/>
          <p:cNvSpPr>
            <a:spLocks noGrp="1"/>
          </p:cNvSpPr>
          <p:nvPr>
            <p:ph type="dt" idx="13"/>
          </p:nvPr>
        </p:nvSpPr>
        <p:spPr/>
        <p:txBody>
          <a:bodyPr/>
          <a:lstStyle/>
          <a:p>
            <a:endParaRPr lang="fr-FR">
              <a:solidFill>
                <a:prstClr val="black"/>
              </a:solidFill>
            </a:endParaRPr>
          </a:p>
        </p:txBody>
      </p:sp>
      <p:sp>
        <p:nvSpPr>
          <p:cNvPr id="8" name="Espace réservé du pied de page 7"/>
          <p:cNvSpPr>
            <a:spLocks noGrp="1"/>
          </p:cNvSpPr>
          <p:nvPr>
            <p:ph type="ftr" sz="quarter" idx="14"/>
          </p:nvPr>
        </p:nvSpPr>
        <p:spPr/>
        <p:txBody>
          <a:bodyPr/>
          <a:lstStyle/>
          <a:p>
            <a:endParaRPr lang="fr-FR">
              <a:solidFill>
                <a:prstClr val="black"/>
              </a:solidFill>
            </a:endParaRPr>
          </a:p>
        </p:txBody>
      </p:sp>
      <p:sp>
        <p:nvSpPr>
          <p:cNvPr id="9" name="Espace réservé de l'en-tête 8"/>
          <p:cNvSpPr>
            <a:spLocks noGrp="1"/>
          </p:cNvSpPr>
          <p:nvPr>
            <p:ph type="hdr" sz="quarter" idx="15"/>
          </p:nvPr>
        </p:nvSpPr>
        <p:spPr/>
        <p:txBody>
          <a:bodyPr/>
          <a:lstStyle/>
          <a:p>
            <a:endParaRPr lang="fr-FR">
              <a:solidFill>
                <a:prstClr val="black"/>
              </a:solidFill>
            </a:endParaRPr>
          </a:p>
        </p:txBody>
      </p:sp>
    </p:spTree>
    <p:extLst>
      <p:ext uri="{BB962C8B-B14F-4D97-AF65-F5344CB8AC3E}">
        <p14:creationId xmlns:p14="http://schemas.microsoft.com/office/powerpoint/2010/main" val="35149454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20750" y="746125"/>
            <a:ext cx="4967288" cy="3727450"/>
          </a:xfrm>
        </p:spPr>
      </p:sp>
      <p:sp>
        <p:nvSpPr>
          <p:cNvPr id="3" name="Espace réservé des commentaires 2"/>
          <p:cNvSpPr>
            <a:spLocks noGrp="1"/>
          </p:cNvSpPr>
          <p:nvPr>
            <p:ph type="body" idx="1"/>
          </p:nvPr>
        </p:nvSpPr>
        <p:spPr/>
        <p:txBody>
          <a:bodyPr/>
          <a:lstStyle/>
          <a:p>
            <a:endParaRPr lang="fr-FR" sz="1200" b="0" i="0" u="none" strike="noStrike" kern="1200" baseline="0" dirty="0">
              <a:solidFill>
                <a:schemeClr val="tx1"/>
              </a:solidFill>
              <a:latin typeface="+mn-lt"/>
              <a:ea typeface="+mn-ea"/>
              <a:cs typeface="+mn-cs"/>
            </a:endParaRPr>
          </a:p>
        </p:txBody>
      </p:sp>
      <p:sp>
        <p:nvSpPr>
          <p:cNvPr id="7" name="Espace réservé de la date 6"/>
          <p:cNvSpPr>
            <a:spLocks noGrp="1"/>
          </p:cNvSpPr>
          <p:nvPr>
            <p:ph type="dt" idx="13"/>
          </p:nvPr>
        </p:nvSpPr>
        <p:spPr/>
        <p:txBody>
          <a:bodyPr/>
          <a:lstStyle/>
          <a:p>
            <a:endParaRPr lang="fr-FR">
              <a:solidFill>
                <a:prstClr val="black"/>
              </a:solidFill>
            </a:endParaRPr>
          </a:p>
        </p:txBody>
      </p:sp>
      <p:sp>
        <p:nvSpPr>
          <p:cNvPr id="8" name="Espace réservé du pied de page 7"/>
          <p:cNvSpPr>
            <a:spLocks noGrp="1"/>
          </p:cNvSpPr>
          <p:nvPr>
            <p:ph type="ftr" sz="quarter" idx="14"/>
          </p:nvPr>
        </p:nvSpPr>
        <p:spPr/>
        <p:txBody>
          <a:bodyPr/>
          <a:lstStyle/>
          <a:p>
            <a:endParaRPr lang="fr-FR">
              <a:solidFill>
                <a:prstClr val="black"/>
              </a:solidFill>
            </a:endParaRPr>
          </a:p>
        </p:txBody>
      </p:sp>
      <p:sp>
        <p:nvSpPr>
          <p:cNvPr id="9" name="Espace réservé de l'en-tête 8"/>
          <p:cNvSpPr>
            <a:spLocks noGrp="1"/>
          </p:cNvSpPr>
          <p:nvPr>
            <p:ph type="hdr" sz="quarter" idx="15"/>
          </p:nvPr>
        </p:nvSpPr>
        <p:spPr/>
        <p:txBody>
          <a:bodyPr/>
          <a:lstStyle/>
          <a:p>
            <a:endParaRPr lang="fr-FR">
              <a:solidFill>
                <a:prstClr val="black"/>
              </a:solidFill>
            </a:endParaRPr>
          </a:p>
        </p:txBody>
      </p:sp>
    </p:spTree>
    <p:extLst>
      <p:ext uri="{BB962C8B-B14F-4D97-AF65-F5344CB8AC3E}">
        <p14:creationId xmlns:p14="http://schemas.microsoft.com/office/powerpoint/2010/main" val="35149454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A4DA2D-AA95-780B-0C86-7C3F9094C7D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D18421E-7797-A009-3F1B-6FCA957BBB8C}"/>
              </a:ext>
            </a:extLst>
          </p:cNvPr>
          <p:cNvSpPr>
            <a:spLocks noGrp="1" noRot="1" noChangeAspect="1"/>
          </p:cNvSpPr>
          <p:nvPr>
            <p:ph type="sldImg"/>
          </p:nvPr>
        </p:nvSpPr>
        <p:spPr>
          <a:xfrm>
            <a:off x="920750" y="746125"/>
            <a:ext cx="4967288" cy="3727450"/>
          </a:xfrm>
        </p:spPr>
      </p:sp>
      <p:sp>
        <p:nvSpPr>
          <p:cNvPr id="3" name="Espace réservé des commentaires 2">
            <a:extLst>
              <a:ext uri="{FF2B5EF4-FFF2-40B4-BE49-F238E27FC236}">
                <a16:creationId xmlns:a16="http://schemas.microsoft.com/office/drawing/2014/main" id="{8681E9A5-FB25-C1C4-37F5-D8B8FEBDE3E5}"/>
              </a:ext>
            </a:extLst>
          </p:cNvPr>
          <p:cNvSpPr>
            <a:spLocks noGrp="1"/>
          </p:cNvSpPr>
          <p:nvPr>
            <p:ph type="body" idx="1"/>
          </p:nvPr>
        </p:nvSpPr>
        <p:spPr/>
        <p:txBody>
          <a:bodyPr/>
          <a:lstStyle/>
          <a:p>
            <a:endParaRPr lang="fr-FR"/>
          </a:p>
        </p:txBody>
      </p:sp>
      <p:sp>
        <p:nvSpPr>
          <p:cNvPr id="7" name="Espace réservé de la date 6">
            <a:extLst>
              <a:ext uri="{FF2B5EF4-FFF2-40B4-BE49-F238E27FC236}">
                <a16:creationId xmlns:a16="http://schemas.microsoft.com/office/drawing/2014/main" id="{8A7CDCC7-4B81-99C0-4ABC-389290547BCF}"/>
              </a:ext>
            </a:extLst>
          </p:cNvPr>
          <p:cNvSpPr>
            <a:spLocks noGrp="1"/>
          </p:cNvSpPr>
          <p:nvPr>
            <p:ph type="dt" idx="13"/>
          </p:nvPr>
        </p:nvSpPr>
        <p:spPr/>
        <p:txBody>
          <a:bodyPr/>
          <a:lstStyle/>
          <a:p>
            <a:endParaRPr lang="fr-FR">
              <a:solidFill>
                <a:prstClr val="black"/>
              </a:solidFill>
            </a:endParaRPr>
          </a:p>
        </p:txBody>
      </p:sp>
      <p:sp>
        <p:nvSpPr>
          <p:cNvPr id="8" name="Espace réservé du pied de page 7">
            <a:extLst>
              <a:ext uri="{FF2B5EF4-FFF2-40B4-BE49-F238E27FC236}">
                <a16:creationId xmlns:a16="http://schemas.microsoft.com/office/drawing/2014/main" id="{2C593D22-51A0-C22E-91B2-C00323CB4FCE}"/>
              </a:ext>
            </a:extLst>
          </p:cNvPr>
          <p:cNvSpPr>
            <a:spLocks noGrp="1"/>
          </p:cNvSpPr>
          <p:nvPr>
            <p:ph type="ftr" sz="quarter" idx="14"/>
          </p:nvPr>
        </p:nvSpPr>
        <p:spPr/>
        <p:txBody>
          <a:bodyPr/>
          <a:lstStyle/>
          <a:p>
            <a:endParaRPr lang="fr-FR">
              <a:solidFill>
                <a:prstClr val="black"/>
              </a:solidFill>
            </a:endParaRPr>
          </a:p>
        </p:txBody>
      </p:sp>
      <p:sp>
        <p:nvSpPr>
          <p:cNvPr id="9" name="Espace réservé de l'en-tête 8">
            <a:extLst>
              <a:ext uri="{FF2B5EF4-FFF2-40B4-BE49-F238E27FC236}">
                <a16:creationId xmlns:a16="http://schemas.microsoft.com/office/drawing/2014/main" id="{A05BA038-C4A4-0FBF-2817-DBC44D2A1CB8}"/>
              </a:ext>
            </a:extLst>
          </p:cNvPr>
          <p:cNvSpPr>
            <a:spLocks noGrp="1"/>
          </p:cNvSpPr>
          <p:nvPr>
            <p:ph type="hdr" sz="quarter" idx="15"/>
          </p:nvPr>
        </p:nvSpPr>
        <p:spPr/>
        <p:txBody>
          <a:bodyPr/>
          <a:lstStyle/>
          <a:p>
            <a:endParaRPr lang="fr-FR">
              <a:solidFill>
                <a:prstClr val="black"/>
              </a:solidFill>
            </a:endParaRPr>
          </a:p>
        </p:txBody>
      </p:sp>
    </p:spTree>
    <p:extLst>
      <p:ext uri="{BB962C8B-B14F-4D97-AF65-F5344CB8AC3E}">
        <p14:creationId xmlns:p14="http://schemas.microsoft.com/office/powerpoint/2010/main" val="26903473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8F19B7-FD79-EC31-C3DB-D7CAA0A8B7F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7C942E8-7F86-CCBE-F1CE-4F55929DFBC3}"/>
              </a:ext>
            </a:extLst>
          </p:cNvPr>
          <p:cNvSpPr>
            <a:spLocks noGrp="1" noRot="1" noChangeAspect="1"/>
          </p:cNvSpPr>
          <p:nvPr>
            <p:ph type="sldImg"/>
          </p:nvPr>
        </p:nvSpPr>
        <p:spPr>
          <a:xfrm>
            <a:off x="920750" y="746125"/>
            <a:ext cx="4967288" cy="3727450"/>
          </a:xfrm>
        </p:spPr>
      </p:sp>
      <p:sp>
        <p:nvSpPr>
          <p:cNvPr id="3" name="Espace réservé des commentaires 2">
            <a:extLst>
              <a:ext uri="{FF2B5EF4-FFF2-40B4-BE49-F238E27FC236}">
                <a16:creationId xmlns:a16="http://schemas.microsoft.com/office/drawing/2014/main" id="{0597D038-8778-DD09-5911-390FD0A1A65B}"/>
              </a:ext>
            </a:extLst>
          </p:cNvPr>
          <p:cNvSpPr>
            <a:spLocks noGrp="1"/>
          </p:cNvSpPr>
          <p:nvPr>
            <p:ph type="body" idx="1"/>
          </p:nvPr>
        </p:nvSpPr>
        <p:spPr/>
        <p:txBody>
          <a:bodyPr/>
          <a:lstStyle/>
          <a:p>
            <a:endParaRPr lang="fr-FR"/>
          </a:p>
        </p:txBody>
      </p:sp>
      <p:sp>
        <p:nvSpPr>
          <p:cNvPr id="7" name="Espace réservé de la date 6">
            <a:extLst>
              <a:ext uri="{FF2B5EF4-FFF2-40B4-BE49-F238E27FC236}">
                <a16:creationId xmlns:a16="http://schemas.microsoft.com/office/drawing/2014/main" id="{0B192540-996B-8A07-E719-C74ADB795A80}"/>
              </a:ext>
            </a:extLst>
          </p:cNvPr>
          <p:cNvSpPr>
            <a:spLocks noGrp="1"/>
          </p:cNvSpPr>
          <p:nvPr>
            <p:ph type="dt" idx="13"/>
          </p:nvPr>
        </p:nvSpPr>
        <p:spPr/>
        <p:txBody>
          <a:bodyPr/>
          <a:lstStyle/>
          <a:p>
            <a:endParaRPr lang="fr-FR">
              <a:solidFill>
                <a:prstClr val="black"/>
              </a:solidFill>
            </a:endParaRPr>
          </a:p>
        </p:txBody>
      </p:sp>
      <p:sp>
        <p:nvSpPr>
          <p:cNvPr id="8" name="Espace réservé du pied de page 7">
            <a:extLst>
              <a:ext uri="{FF2B5EF4-FFF2-40B4-BE49-F238E27FC236}">
                <a16:creationId xmlns:a16="http://schemas.microsoft.com/office/drawing/2014/main" id="{06755F87-A30F-6F3A-7FDF-A24468B8885B}"/>
              </a:ext>
            </a:extLst>
          </p:cNvPr>
          <p:cNvSpPr>
            <a:spLocks noGrp="1"/>
          </p:cNvSpPr>
          <p:nvPr>
            <p:ph type="ftr" sz="quarter" idx="14"/>
          </p:nvPr>
        </p:nvSpPr>
        <p:spPr/>
        <p:txBody>
          <a:bodyPr/>
          <a:lstStyle/>
          <a:p>
            <a:endParaRPr lang="fr-FR">
              <a:solidFill>
                <a:prstClr val="black"/>
              </a:solidFill>
            </a:endParaRPr>
          </a:p>
        </p:txBody>
      </p:sp>
      <p:sp>
        <p:nvSpPr>
          <p:cNvPr id="9" name="Espace réservé de l'en-tête 8">
            <a:extLst>
              <a:ext uri="{FF2B5EF4-FFF2-40B4-BE49-F238E27FC236}">
                <a16:creationId xmlns:a16="http://schemas.microsoft.com/office/drawing/2014/main" id="{2018AEE7-018A-E187-1AE4-75A3FA326DAE}"/>
              </a:ext>
            </a:extLst>
          </p:cNvPr>
          <p:cNvSpPr>
            <a:spLocks noGrp="1"/>
          </p:cNvSpPr>
          <p:nvPr>
            <p:ph type="hdr" sz="quarter" idx="15"/>
          </p:nvPr>
        </p:nvSpPr>
        <p:spPr/>
        <p:txBody>
          <a:bodyPr/>
          <a:lstStyle/>
          <a:p>
            <a:endParaRPr lang="fr-FR">
              <a:solidFill>
                <a:prstClr val="black"/>
              </a:solidFill>
            </a:endParaRPr>
          </a:p>
        </p:txBody>
      </p:sp>
    </p:spTree>
    <p:extLst>
      <p:ext uri="{BB962C8B-B14F-4D97-AF65-F5344CB8AC3E}">
        <p14:creationId xmlns:p14="http://schemas.microsoft.com/office/powerpoint/2010/main" val="16291437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E33D10-EF83-E0DD-D04C-E2CD2BF637F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2F0D397-887A-286E-A3E2-38967E550BE1}"/>
              </a:ext>
            </a:extLst>
          </p:cNvPr>
          <p:cNvSpPr>
            <a:spLocks noGrp="1" noRot="1" noChangeAspect="1"/>
          </p:cNvSpPr>
          <p:nvPr>
            <p:ph type="sldImg"/>
          </p:nvPr>
        </p:nvSpPr>
        <p:spPr>
          <a:xfrm>
            <a:off x="920750" y="746125"/>
            <a:ext cx="4967288" cy="3727450"/>
          </a:xfrm>
        </p:spPr>
      </p:sp>
      <p:sp>
        <p:nvSpPr>
          <p:cNvPr id="3" name="Espace réservé des commentaires 2">
            <a:extLst>
              <a:ext uri="{FF2B5EF4-FFF2-40B4-BE49-F238E27FC236}">
                <a16:creationId xmlns:a16="http://schemas.microsoft.com/office/drawing/2014/main" id="{BDC2DE23-E23D-452C-8918-D14BF72C63C9}"/>
              </a:ext>
            </a:extLst>
          </p:cNvPr>
          <p:cNvSpPr>
            <a:spLocks noGrp="1"/>
          </p:cNvSpPr>
          <p:nvPr>
            <p:ph type="body" idx="1"/>
          </p:nvPr>
        </p:nvSpPr>
        <p:spPr/>
        <p:txBody>
          <a:bodyPr/>
          <a:lstStyle/>
          <a:p>
            <a:endParaRPr lang="fr-FR"/>
          </a:p>
        </p:txBody>
      </p:sp>
      <p:sp>
        <p:nvSpPr>
          <p:cNvPr id="7" name="Espace réservé de la date 6">
            <a:extLst>
              <a:ext uri="{FF2B5EF4-FFF2-40B4-BE49-F238E27FC236}">
                <a16:creationId xmlns:a16="http://schemas.microsoft.com/office/drawing/2014/main" id="{73BE38E7-F91C-B728-3AC1-35EAD9F59904}"/>
              </a:ext>
            </a:extLst>
          </p:cNvPr>
          <p:cNvSpPr>
            <a:spLocks noGrp="1"/>
          </p:cNvSpPr>
          <p:nvPr>
            <p:ph type="dt" idx="13"/>
          </p:nvPr>
        </p:nvSpPr>
        <p:spPr/>
        <p:txBody>
          <a:bodyPr/>
          <a:lstStyle/>
          <a:p>
            <a:endParaRPr lang="fr-FR">
              <a:solidFill>
                <a:prstClr val="black"/>
              </a:solidFill>
            </a:endParaRPr>
          </a:p>
        </p:txBody>
      </p:sp>
      <p:sp>
        <p:nvSpPr>
          <p:cNvPr id="8" name="Espace réservé du pied de page 7">
            <a:extLst>
              <a:ext uri="{FF2B5EF4-FFF2-40B4-BE49-F238E27FC236}">
                <a16:creationId xmlns:a16="http://schemas.microsoft.com/office/drawing/2014/main" id="{ECEF26D8-FA26-7C22-8753-562E07D1BEC7}"/>
              </a:ext>
            </a:extLst>
          </p:cNvPr>
          <p:cNvSpPr>
            <a:spLocks noGrp="1"/>
          </p:cNvSpPr>
          <p:nvPr>
            <p:ph type="ftr" sz="quarter" idx="14"/>
          </p:nvPr>
        </p:nvSpPr>
        <p:spPr/>
        <p:txBody>
          <a:bodyPr/>
          <a:lstStyle/>
          <a:p>
            <a:endParaRPr lang="fr-FR">
              <a:solidFill>
                <a:prstClr val="black"/>
              </a:solidFill>
            </a:endParaRPr>
          </a:p>
        </p:txBody>
      </p:sp>
      <p:sp>
        <p:nvSpPr>
          <p:cNvPr id="9" name="Espace réservé de l'en-tête 8">
            <a:extLst>
              <a:ext uri="{FF2B5EF4-FFF2-40B4-BE49-F238E27FC236}">
                <a16:creationId xmlns:a16="http://schemas.microsoft.com/office/drawing/2014/main" id="{D992A2A9-B438-A1B5-DD3B-6A7B4233EB82}"/>
              </a:ext>
            </a:extLst>
          </p:cNvPr>
          <p:cNvSpPr>
            <a:spLocks noGrp="1"/>
          </p:cNvSpPr>
          <p:nvPr>
            <p:ph type="hdr" sz="quarter" idx="15"/>
          </p:nvPr>
        </p:nvSpPr>
        <p:spPr/>
        <p:txBody>
          <a:bodyPr/>
          <a:lstStyle/>
          <a:p>
            <a:endParaRPr lang="fr-FR">
              <a:solidFill>
                <a:prstClr val="black"/>
              </a:solidFill>
            </a:endParaRPr>
          </a:p>
        </p:txBody>
      </p:sp>
    </p:spTree>
    <p:extLst>
      <p:ext uri="{BB962C8B-B14F-4D97-AF65-F5344CB8AC3E}">
        <p14:creationId xmlns:p14="http://schemas.microsoft.com/office/powerpoint/2010/main" val="26773115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4A6A56-E874-0504-12AC-BC2F93EEBA7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C26846F-0046-7781-92E4-B3E509BA3325}"/>
              </a:ext>
            </a:extLst>
          </p:cNvPr>
          <p:cNvSpPr>
            <a:spLocks noGrp="1" noRot="1" noChangeAspect="1"/>
          </p:cNvSpPr>
          <p:nvPr>
            <p:ph type="sldImg"/>
          </p:nvPr>
        </p:nvSpPr>
        <p:spPr>
          <a:xfrm>
            <a:off x="920750" y="746125"/>
            <a:ext cx="4967288" cy="3727450"/>
          </a:xfrm>
        </p:spPr>
      </p:sp>
      <p:sp>
        <p:nvSpPr>
          <p:cNvPr id="3" name="Espace réservé des commentaires 2">
            <a:extLst>
              <a:ext uri="{FF2B5EF4-FFF2-40B4-BE49-F238E27FC236}">
                <a16:creationId xmlns:a16="http://schemas.microsoft.com/office/drawing/2014/main" id="{672D2263-0995-BC7E-535D-026D6934DD6E}"/>
              </a:ext>
            </a:extLst>
          </p:cNvPr>
          <p:cNvSpPr>
            <a:spLocks noGrp="1"/>
          </p:cNvSpPr>
          <p:nvPr>
            <p:ph type="body" idx="1"/>
          </p:nvPr>
        </p:nvSpPr>
        <p:spPr/>
        <p:txBody>
          <a:bodyPr/>
          <a:lstStyle/>
          <a:p>
            <a:endParaRPr lang="fr-FR"/>
          </a:p>
        </p:txBody>
      </p:sp>
      <p:sp>
        <p:nvSpPr>
          <p:cNvPr id="7" name="Espace réservé de la date 6">
            <a:extLst>
              <a:ext uri="{FF2B5EF4-FFF2-40B4-BE49-F238E27FC236}">
                <a16:creationId xmlns:a16="http://schemas.microsoft.com/office/drawing/2014/main" id="{22C5CEDA-578C-2A32-D102-A93BBCB32471}"/>
              </a:ext>
            </a:extLst>
          </p:cNvPr>
          <p:cNvSpPr>
            <a:spLocks noGrp="1"/>
          </p:cNvSpPr>
          <p:nvPr>
            <p:ph type="dt" idx="13"/>
          </p:nvPr>
        </p:nvSpPr>
        <p:spPr/>
        <p:txBody>
          <a:bodyPr/>
          <a:lstStyle/>
          <a:p>
            <a:endParaRPr lang="fr-FR">
              <a:solidFill>
                <a:prstClr val="black"/>
              </a:solidFill>
            </a:endParaRPr>
          </a:p>
        </p:txBody>
      </p:sp>
      <p:sp>
        <p:nvSpPr>
          <p:cNvPr id="8" name="Espace réservé du pied de page 7">
            <a:extLst>
              <a:ext uri="{FF2B5EF4-FFF2-40B4-BE49-F238E27FC236}">
                <a16:creationId xmlns:a16="http://schemas.microsoft.com/office/drawing/2014/main" id="{62E3D7F3-795F-F199-00FD-4A1F2C08C711}"/>
              </a:ext>
            </a:extLst>
          </p:cNvPr>
          <p:cNvSpPr>
            <a:spLocks noGrp="1"/>
          </p:cNvSpPr>
          <p:nvPr>
            <p:ph type="ftr" sz="quarter" idx="14"/>
          </p:nvPr>
        </p:nvSpPr>
        <p:spPr/>
        <p:txBody>
          <a:bodyPr/>
          <a:lstStyle/>
          <a:p>
            <a:endParaRPr lang="fr-FR">
              <a:solidFill>
                <a:prstClr val="black"/>
              </a:solidFill>
            </a:endParaRPr>
          </a:p>
        </p:txBody>
      </p:sp>
      <p:sp>
        <p:nvSpPr>
          <p:cNvPr id="9" name="Espace réservé de l'en-tête 8">
            <a:extLst>
              <a:ext uri="{FF2B5EF4-FFF2-40B4-BE49-F238E27FC236}">
                <a16:creationId xmlns:a16="http://schemas.microsoft.com/office/drawing/2014/main" id="{898CC683-3BEA-EFA8-8B20-B2B23BB07ADA}"/>
              </a:ext>
            </a:extLst>
          </p:cNvPr>
          <p:cNvSpPr>
            <a:spLocks noGrp="1"/>
          </p:cNvSpPr>
          <p:nvPr>
            <p:ph type="hdr" sz="quarter" idx="15"/>
          </p:nvPr>
        </p:nvSpPr>
        <p:spPr/>
        <p:txBody>
          <a:bodyPr/>
          <a:lstStyle/>
          <a:p>
            <a:endParaRPr lang="fr-FR">
              <a:solidFill>
                <a:prstClr val="black"/>
              </a:solidFill>
            </a:endParaRPr>
          </a:p>
        </p:txBody>
      </p:sp>
    </p:spTree>
    <p:extLst>
      <p:ext uri="{BB962C8B-B14F-4D97-AF65-F5344CB8AC3E}">
        <p14:creationId xmlns:p14="http://schemas.microsoft.com/office/powerpoint/2010/main" val="16801080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B816D748-806A-416E-9F0E-6B870B168B34}" type="slidenum">
              <a:rPr lang="fr-FR" smtClean="0"/>
              <a:t>19</a:t>
            </a:fld>
            <a:endParaRPr lang="fr-FR"/>
          </a:p>
        </p:txBody>
      </p:sp>
    </p:spTree>
    <p:extLst>
      <p:ext uri="{BB962C8B-B14F-4D97-AF65-F5344CB8AC3E}">
        <p14:creationId xmlns:p14="http://schemas.microsoft.com/office/powerpoint/2010/main" val="2983454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20750" y="746125"/>
            <a:ext cx="4967288" cy="3727450"/>
          </a:xfrm>
        </p:spPr>
      </p:sp>
      <p:sp>
        <p:nvSpPr>
          <p:cNvPr id="3" name="Espace réservé des commentaires 2"/>
          <p:cNvSpPr>
            <a:spLocks noGrp="1"/>
          </p:cNvSpPr>
          <p:nvPr>
            <p:ph type="body" idx="1"/>
          </p:nvPr>
        </p:nvSpPr>
        <p:spPr/>
        <p:txBody>
          <a:bodyPr/>
          <a:lstStyle/>
          <a:p>
            <a:endParaRPr lang="fr-FR" dirty="0"/>
          </a:p>
        </p:txBody>
      </p:sp>
      <p:sp>
        <p:nvSpPr>
          <p:cNvPr id="5" name="Espace réservé de la date 4"/>
          <p:cNvSpPr>
            <a:spLocks noGrp="1"/>
          </p:cNvSpPr>
          <p:nvPr>
            <p:ph type="dt" idx="13"/>
          </p:nvPr>
        </p:nvSpPr>
        <p:spPr/>
        <p:txBody>
          <a:bodyPr/>
          <a:lstStyle/>
          <a:p>
            <a:endParaRPr lang="fr-FR">
              <a:solidFill>
                <a:prstClr val="black"/>
              </a:solidFill>
            </a:endParaRPr>
          </a:p>
        </p:txBody>
      </p:sp>
      <p:sp>
        <p:nvSpPr>
          <p:cNvPr id="6" name="Espace réservé du pied de page 5"/>
          <p:cNvSpPr>
            <a:spLocks noGrp="1"/>
          </p:cNvSpPr>
          <p:nvPr>
            <p:ph type="ftr" sz="quarter" idx="14"/>
          </p:nvPr>
        </p:nvSpPr>
        <p:spPr/>
        <p:txBody>
          <a:bodyPr/>
          <a:lstStyle/>
          <a:p>
            <a:endParaRPr lang="fr-FR">
              <a:solidFill>
                <a:prstClr val="black"/>
              </a:solidFill>
            </a:endParaRPr>
          </a:p>
        </p:txBody>
      </p:sp>
      <p:sp>
        <p:nvSpPr>
          <p:cNvPr id="9" name="Espace réservé de l'en-tête 8"/>
          <p:cNvSpPr>
            <a:spLocks noGrp="1"/>
          </p:cNvSpPr>
          <p:nvPr>
            <p:ph type="hdr" sz="quarter" idx="15"/>
          </p:nvPr>
        </p:nvSpPr>
        <p:spPr/>
        <p:txBody>
          <a:bodyPr/>
          <a:lstStyle/>
          <a:p>
            <a:endParaRPr lang="fr-FR">
              <a:solidFill>
                <a:prstClr val="black"/>
              </a:solidFill>
            </a:endParaRPr>
          </a:p>
        </p:txBody>
      </p:sp>
    </p:spTree>
    <p:extLst>
      <p:ext uri="{BB962C8B-B14F-4D97-AF65-F5344CB8AC3E}">
        <p14:creationId xmlns:p14="http://schemas.microsoft.com/office/powerpoint/2010/main" val="15854097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F6E07A-49A3-6A70-67B6-8ACEAF0E6B6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0BE6817-422C-3D1A-7C55-725DD6E812BD}"/>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49569CB-A27D-04C8-C765-3B4C934018E2}"/>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A4CF5847-15CA-5C8E-C584-E162A9334F04}"/>
              </a:ext>
            </a:extLst>
          </p:cNvPr>
          <p:cNvSpPr>
            <a:spLocks noGrp="1"/>
          </p:cNvSpPr>
          <p:nvPr>
            <p:ph type="sldNum" sz="quarter" idx="5"/>
          </p:nvPr>
        </p:nvSpPr>
        <p:spPr/>
        <p:txBody>
          <a:bodyPr/>
          <a:lstStyle/>
          <a:p>
            <a:fld id="{B816D748-806A-416E-9F0E-6B870B168B34}" type="slidenum">
              <a:rPr lang="fr-FR" smtClean="0"/>
              <a:t>20</a:t>
            </a:fld>
            <a:endParaRPr lang="fr-FR"/>
          </a:p>
        </p:txBody>
      </p:sp>
    </p:spTree>
    <p:extLst>
      <p:ext uri="{BB962C8B-B14F-4D97-AF65-F5344CB8AC3E}">
        <p14:creationId xmlns:p14="http://schemas.microsoft.com/office/powerpoint/2010/main" val="14720134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Intervention rapide sur la définition du projet mobilisateur.</a:t>
            </a:r>
          </a:p>
          <a:p>
            <a:r>
              <a:rPr lang="fr-FR" dirty="0"/>
              <a:t>Début 10h00.</a:t>
            </a:r>
          </a:p>
        </p:txBody>
      </p:sp>
      <p:sp>
        <p:nvSpPr>
          <p:cNvPr id="4" name="Espace réservé du numéro de diapositive 3"/>
          <p:cNvSpPr>
            <a:spLocks noGrp="1"/>
          </p:cNvSpPr>
          <p:nvPr>
            <p:ph type="sldNum" sz="quarter" idx="5"/>
          </p:nvPr>
        </p:nvSpPr>
        <p:spPr/>
        <p:txBody>
          <a:bodyPr/>
          <a:lstStyle/>
          <a:p>
            <a:fld id="{B816D748-806A-416E-9F0E-6B870B168B34}" type="slidenum">
              <a:rPr lang="fr-FR" smtClean="0"/>
              <a:t>21</a:t>
            </a:fld>
            <a:endParaRPr lang="fr-FR"/>
          </a:p>
        </p:txBody>
      </p:sp>
    </p:spTree>
    <p:extLst>
      <p:ext uri="{BB962C8B-B14F-4D97-AF65-F5344CB8AC3E}">
        <p14:creationId xmlns:p14="http://schemas.microsoft.com/office/powerpoint/2010/main" val="15773116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18AF26-080A-DCEB-09B0-A0CA4B821DC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54E90AD-79FF-571F-A44E-B1C8833DB6CA}"/>
              </a:ext>
            </a:extLst>
          </p:cNvPr>
          <p:cNvSpPr>
            <a:spLocks noGrp="1" noRot="1" noChangeAspect="1"/>
          </p:cNvSpPr>
          <p:nvPr>
            <p:ph type="sldImg"/>
          </p:nvPr>
        </p:nvSpPr>
        <p:spPr>
          <a:xfrm>
            <a:off x="920750" y="746125"/>
            <a:ext cx="4967288" cy="3727450"/>
          </a:xfrm>
        </p:spPr>
      </p:sp>
      <p:sp>
        <p:nvSpPr>
          <p:cNvPr id="3" name="Espace réservé des commentaires 2">
            <a:extLst>
              <a:ext uri="{FF2B5EF4-FFF2-40B4-BE49-F238E27FC236}">
                <a16:creationId xmlns:a16="http://schemas.microsoft.com/office/drawing/2014/main" id="{B52CA917-7A90-7BB1-5737-E55FBF7D6A1F}"/>
              </a:ext>
            </a:extLst>
          </p:cNvPr>
          <p:cNvSpPr>
            <a:spLocks noGrp="1"/>
          </p:cNvSpPr>
          <p:nvPr>
            <p:ph type="body" idx="1"/>
          </p:nvPr>
        </p:nvSpPr>
        <p:spPr/>
        <p:txBody>
          <a:bodyPr/>
          <a:lstStyle/>
          <a:p>
            <a:endParaRPr lang="fr-FR"/>
          </a:p>
        </p:txBody>
      </p:sp>
      <p:sp>
        <p:nvSpPr>
          <p:cNvPr id="7" name="Espace réservé de la date 6">
            <a:extLst>
              <a:ext uri="{FF2B5EF4-FFF2-40B4-BE49-F238E27FC236}">
                <a16:creationId xmlns:a16="http://schemas.microsoft.com/office/drawing/2014/main" id="{4DD2D066-AF1C-B9C2-45A5-099D6BC47BB0}"/>
              </a:ext>
            </a:extLst>
          </p:cNvPr>
          <p:cNvSpPr>
            <a:spLocks noGrp="1"/>
          </p:cNvSpPr>
          <p:nvPr>
            <p:ph type="dt" idx="13"/>
          </p:nvPr>
        </p:nvSpPr>
        <p:spPr/>
        <p:txBody>
          <a:bodyPr/>
          <a:lstStyle/>
          <a:p>
            <a:endParaRPr lang="fr-FR">
              <a:solidFill>
                <a:prstClr val="black"/>
              </a:solidFill>
            </a:endParaRPr>
          </a:p>
        </p:txBody>
      </p:sp>
      <p:sp>
        <p:nvSpPr>
          <p:cNvPr id="8" name="Espace réservé du pied de page 7">
            <a:extLst>
              <a:ext uri="{FF2B5EF4-FFF2-40B4-BE49-F238E27FC236}">
                <a16:creationId xmlns:a16="http://schemas.microsoft.com/office/drawing/2014/main" id="{43D86CA3-1B8E-D83E-778A-06A676F1D898}"/>
              </a:ext>
            </a:extLst>
          </p:cNvPr>
          <p:cNvSpPr>
            <a:spLocks noGrp="1"/>
          </p:cNvSpPr>
          <p:nvPr>
            <p:ph type="ftr" sz="quarter" idx="14"/>
          </p:nvPr>
        </p:nvSpPr>
        <p:spPr/>
        <p:txBody>
          <a:bodyPr/>
          <a:lstStyle/>
          <a:p>
            <a:endParaRPr lang="fr-FR">
              <a:solidFill>
                <a:prstClr val="black"/>
              </a:solidFill>
            </a:endParaRPr>
          </a:p>
        </p:txBody>
      </p:sp>
      <p:sp>
        <p:nvSpPr>
          <p:cNvPr id="9" name="Espace réservé de l'en-tête 8">
            <a:extLst>
              <a:ext uri="{FF2B5EF4-FFF2-40B4-BE49-F238E27FC236}">
                <a16:creationId xmlns:a16="http://schemas.microsoft.com/office/drawing/2014/main" id="{3ECE5CA5-C8D6-BBE1-509D-A9F15E70556E}"/>
              </a:ext>
            </a:extLst>
          </p:cNvPr>
          <p:cNvSpPr>
            <a:spLocks noGrp="1"/>
          </p:cNvSpPr>
          <p:nvPr>
            <p:ph type="hdr" sz="quarter" idx="15"/>
          </p:nvPr>
        </p:nvSpPr>
        <p:spPr/>
        <p:txBody>
          <a:bodyPr/>
          <a:lstStyle/>
          <a:p>
            <a:endParaRPr lang="fr-FR">
              <a:solidFill>
                <a:prstClr val="black"/>
              </a:solidFill>
            </a:endParaRPr>
          </a:p>
        </p:txBody>
      </p:sp>
    </p:spTree>
    <p:extLst>
      <p:ext uri="{BB962C8B-B14F-4D97-AF65-F5344CB8AC3E}">
        <p14:creationId xmlns:p14="http://schemas.microsoft.com/office/powerpoint/2010/main" val="12676997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7D5C17-3B52-9E06-01DC-39D82C6D56C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3BC69DB-7D71-3641-7DAE-271F0517AF02}"/>
              </a:ext>
            </a:extLst>
          </p:cNvPr>
          <p:cNvSpPr>
            <a:spLocks noGrp="1" noRot="1" noChangeAspect="1"/>
          </p:cNvSpPr>
          <p:nvPr>
            <p:ph type="sldImg"/>
          </p:nvPr>
        </p:nvSpPr>
        <p:spPr>
          <a:xfrm>
            <a:off x="920750" y="746125"/>
            <a:ext cx="4967288" cy="3727450"/>
          </a:xfrm>
        </p:spPr>
      </p:sp>
      <p:sp>
        <p:nvSpPr>
          <p:cNvPr id="3" name="Espace réservé des commentaires 2">
            <a:extLst>
              <a:ext uri="{FF2B5EF4-FFF2-40B4-BE49-F238E27FC236}">
                <a16:creationId xmlns:a16="http://schemas.microsoft.com/office/drawing/2014/main" id="{BA87E5DD-8B62-187E-A483-67FA64E8463A}"/>
              </a:ext>
            </a:extLst>
          </p:cNvPr>
          <p:cNvSpPr>
            <a:spLocks noGrp="1"/>
          </p:cNvSpPr>
          <p:nvPr>
            <p:ph type="body" idx="1"/>
          </p:nvPr>
        </p:nvSpPr>
        <p:spPr/>
        <p:txBody>
          <a:bodyPr/>
          <a:lstStyle/>
          <a:p>
            <a:endParaRPr lang="fr-FR"/>
          </a:p>
        </p:txBody>
      </p:sp>
      <p:sp>
        <p:nvSpPr>
          <p:cNvPr id="7" name="Espace réservé de la date 6">
            <a:extLst>
              <a:ext uri="{FF2B5EF4-FFF2-40B4-BE49-F238E27FC236}">
                <a16:creationId xmlns:a16="http://schemas.microsoft.com/office/drawing/2014/main" id="{EAC5505C-E8B8-3DBF-0B26-DD08AB82B423}"/>
              </a:ext>
            </a:extLst>
          </p:cNvPr>
          <p:cNvSpPr>
            <a:spLocks noGrp="1"/>
          </p:cNvSpPr>
          <p:nvPr>
            <p:ph type="dt" idx="13"/>
          </p:nvPr>
        </p:nvSpPr>
        <p:spPr/>
        <p:txBody>
          <a:bodyPr/>
          <a:lstStyle/>
          <a:p>
            <a:endParaRPr lang="fr-FR">
              <a:solidFill>
                <a:prstClr val="black"/>
              </a:solidFill>
            </a:endParaRPr>
          </a:p>
        </p:txBody>
      </p:sp>
      <p:sp>
        <p:nvSpPr>
          <p:cNvPr id="8" name="Espace réservé du pied de page 7">
            <a:extLst>
              <a:ext uri="{FF2B5EF4-FFF2-40B4-BE49-F238E27FC236}">
                <a16:creationId xmlns:a16="http://schemas.microsoft.com/office/drawing/2014/main" id="{C5E85BB3-ACE9-8C5A-9A56-62D52EBF2A0E}"/>
              </a:ext>
            </a:extLst>
          </p:cNvPr>
          <p:cNvSpPr>
            <a:spLocks noGrp="1"/>
          </p:cNvSpPr>
          <p:nvPr>
            <p:ph type="ftr" sz="quarter" idx="14"/>
          </p:nvPr>
        </p:nvSpPr>
        <p:spPr/>
        <p:txBody>
          <a:bodyPr/>
          <a:lstStyle/>
          <a:p>
            <a:endParaRPr lang="fr-FR">
              <a:solidFill>
                <a:prstClr val="black"/>
              </a:solidFill>
            </a:endParaRPr>
          </a:p>
        </p:txBody>
      </p:sp>
      <p:sp>
        <p:nvSpPr>
          <p:cNvPr id="9" name="Espace réservé de l'en-tête 8">
            <a:extLst>
              <a:ext uri="{FF2B5EF4-FFF2-40B4-BE49-F238E27FC236}">
                <a16:creationId xmlns:a16="http://schemas.microsoft.com/office/drawing/2014/main" id="{EC945DD1-672E-1AA7-9675-943519848386}"/>
              </a:ext>
            </a:extLst>
          </p:cNvPr>
          <p:cNvSpPr>
            <a:spLocks noGrp="1"/>
          </p:cNvSpPr>
          <p:nvPr>
            <p:ph type="hdr" sz="quarter" idx="15"/>
          </p:nvPr>
        </p:nvSpPr>
        <p:spPr/>
        <p:txBody>
          <a:bodyPr/>
          <a:lstStyle/>
          <a:p>
            <a:endParaRPr lang="fr-FR">
              <a:solidFill>
                <a:prstClr val="black"/>
              </a:solidFill>
            </a:endParaRPr>
          </a:p>
        </p:txBody>
      </p:sp>
    </p:spTree>
    <p:extLst>
      <p:ext uri="{BB962C8B-B14F-4D97-AF65-F5344CB8AC3E}">
        <p14:creationId xmlns:p14="http://schemas.microsoft.com/office/powerpoint/2010/main" val="33772725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BD05B9-3E8A-69F3-0A1B-3A0EA219DC8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FAC02BD-4FBF-1502-B153-47D52331B370}"/>
              </a:ext>
            </a:extLst>
          </p:cNvPr>
          <p:cNvSpPr>
            <a:spLocks noGrp="1" noRot="1" noChangeAspect="1"/>
          </p:cNvSpPr>
          <p:nvPr>
            <p:ph type="sldImg"/>
          </p:nvPr>
        </p:nvSpPr>
        <p:spPr>
          <a:xfrm>
            <a:off x="920750" y="746125"/>
            <a:ext cx="4967288" cy="3727450"/>
          </a:xfrm>
        </p:spPr>
      </p:sp>
      <p:sp>
        <p:nvSpPr>
          <p:cNvPr id="3" name="Espace réservé des commentaires 2">
            <a:extLst>
              <a:ext uri="{FF2B5EF4-FFF2-40B4-BE49-F238E27FC236}">
                <a16:creationId xmlns:a16="http://schemas.microsoft.com/office/drawing/2014/main" id="{FA4C3958-2BB4-8A45-4C0D-A7179BDCA64A}"/>
              </a:ext>
            </a:extLst>
          </p:cNvPr>
          <p:cNvSpPr>
            <a:spLocks noGrp="1"/>
          </p:cNvSpPr>
          <p:nvPr>
            <p:ph type="body" idx="1"/>
          </p:nvPr>
        </p:nvSpPr>
        <p:spPr/>
        <p:txBody>
          <a:bodyPr/>
          <a:lstStyle/>
          <a:p>
            <a:endParaRPr lang="fr-FR"/>
          </a:p>
        </p:txBody>
      </p:sp>
      <p:sp>
        <p:nvSpPr>
          <p:cNvPr id="7" name="Espace réservé de la date 6">
            <a:extLst>
              <a:ext uri="{FF2B5EF4-FFF2-40B4-BE49-F238E27FC236}">
                <a16:creationId xmlns:a16="http://schemas.microsoft.com/office/drawing/2014/main" id="{916360D4-5BF0-8852-9E7D-817177A6DB97}"/>
              </a:ext>
            </a:extLst>
          </p:cNvPr>
          <p:cNvSpPr>
            <a:spLocks noGrp="1"/>
          </p:cNvSpPr>
          <p:nvPr>
            <p:ph type="dt" idx="13"/>
          </p:nvPr>
        </p:nvSpPr>
        <p:spPr/>
        <p:txBody>
          <a:bodyPr/>
          <a:lstStyle/>
          <a:p>
            <a:endParaRPr lang="fr-FR">
              <a:solidFill>
                <a:prstClr val="black"/>
              </a:solidFill>
            </a:endParaRPr>
          </a:p>
        </p:txBody>
      </p:sp>
      <p:sp>
        <p:nvSpPr>
          <p:cNvPr id="8" name="Espace réservé du pied de page 7">
            <a:extLst>
              <a:ext uri="{FF2B5EF4-FFF2-40B4-BE49-F238E27FC236}">
                <a16:creationId xmlns:a16="http://schemas.microsoft.com/office/drawing/2014/main" id="{74CF1B78-9EF2-A7A4-CFB8-B7720567D06E}"/>
              </a:ext>
            </a:extLst>
          </p:cNvPr>
          <p:cNvSpPr>
            <a:spLocks noGrp="1"/>
          </p:cNvSpPr>
          <p:nvPr>
            <p:ph type="ftr" sz="quarter" idx="14"/>
          </p:nvPr>
        </p:nvSpPr>
        <p:spPr/>
        <p:txBody>
          <a:bodyPr/>
          <a:lstStyle/>
          <a:p>
            <a:endParaRPr lang="fr-FR">
              <a:solidFill>
                <a:prstClr val="black"/>
              </a:solidFill>
            </a:endParaRPr>
          </a:p>
        </p:txBody>
      </p:sp>
      <p:sp>
        <p:nvSpPr>
          <p:cNvPr id="9" name="Espace réservé de l'en-tête 8">
            <a:extLst>
              <a:ext uri="{FF2B5EF4-FFF2-40B4-BE49-F238E27FC236}">
                <a16:creationId xmlns:a16="http://schemas.microsoft.com/office/drawing/2014/main" id="{73722E73-11F8-9356-B0EF-06519A318B82}"/>
              </a:ext>
            </a:extLst>
          </p:cNvPr>
          <p:cNvSpPr>
            <a:spLocks noGrp="1"/>
          </p:cNvSpPr>
          <p:nvPr>
            <p:ph type="hdr" sz="quarter" idx="15"/>
          </p:nvPr>
        </p:nvSpPr>
        <p:spPr/>
        <p:txBody>
          <a:bodyPr/>
          <a:lstStyle/>
          <a:p>
            <a:endParaRPr lang="fr-FR">
              <a:solidFill>
                <a:prstClr val="black"/>
              </a:solidFill>
            </a:endParaRPr>
          </a:p>
        </p:txBody>
      </p:sp>
    </p:spTree>
    <p:extLst>
      <p:ext uri="{BB962C8B-B14F-4D97-AF65-F5344CB8AC3E}">
        <p14:creationId xmlns:p14="http://schemas.microsoft.com/office/powerpoint/2010/main" val="28233507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E72738-1624-F8AF-9ABE-B32E5E689E1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CD5AB49-4F09-E041-0FB2-1EC54011BE72}"/>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55C75A66-A367-5A7F-BF4B-F6DC2CF83CF3}"/>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7882847C-B4AF-DA88-E6A2-DDB08C2377F2}"/>
              </a:ext>
            </a:extLst>
          </p:cNvPr>
          <p:cNvSpPr>
            <a:spLocks noGrp="1"/>
          </p:cNvSpPr>
          <p:nvPr>
            <p:ph type="sldNum" sz="quarter" idx="5"/>
          </p:nvPr>
        </p:nvSpPr>
        <p:spPr/>
        <p:txBody>
          <a:bodyPr/>
          <a:lstStyle/>
          <a:p>
            <a:fld id="{B816D748-806A-416E-9F0E-6B870B168B34}" type="slidenum">
              <a:rPr lang="fr-FR" smtClean="0"/>
              <a:t>25</a:t>
            </a:fld>
            <a:endParaRPr lang="fr-FR"/>
          </a:p>
        </p:txBody>
      </p:sp>
    </p:spTree>
    <p:extLst>
      <p:ext uri="{BB962C8B-B14F-4D97-AF65-F5344CB8AC3E}">
        <p14:creationId xmlns:p14="http://schemas.microsoft.com/office/powerpoint/2010/main" val="8268721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13D4F6-B729-DD9B-6B1E-950EE8DAE07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A7C762C-022D-5530-09ED-BBDB918244FC}"/>
              </a:ext>
            </a:extLst>
          </p:cNvPr>
          <p:cNvSpPr>
            <a:spLocks noGrp="1" noRot="1" noChangeAspect="1"/>
          </p:cNvSpPr>
          <p:nvPr>
            <p:ph type="sldImg"/>
          </p:nvPr>
        </p:nvSpPr>
        <p:spPr>
          <a:xfrm>
            <a:off x="920750" y="746125"/>
            <a:ext cx="4967288" cy="3727450"/>
          </a:xfrm>
        </p:spPr>
      </p:sp>
      <p:sp>
        <p:nvSpPr>
          <p:cNvPr id="3" name="Espace réservé des commentaires 2">
            <a:extLst>
              <a:ext uri="{FF2B5EF4-FFF2-40B4-BE49-F238E27FC236}">
                <a16:creationId xmlns:a16="http://schemas.microsoft.com/office/drawing/2014/main" id="{16812213-74F1-E99F-47B5-8D9BF25E8E23}"/>
              </a:ext>
            </a:extLst>
          </p:cNvPr>
          <p:cNvSpPr>
            <a:spLocks noGrp="1"/>
          </p:cNvSpPr>
          <p:nvPr>
            <p:ph type="body" idx="1"/>
          </p:nvPr>
        </p:nvSpPr>
        <p:spPr/>
        <p:txBody>
          <a:bodyPr/>
          <a:lstStyle/>
          <a:p>
            <a:endParaRPr lang="fr-FR"/>
          </a:p>
        </p:txBody>
      </p:sp>
      <p:sp>
        <p:nvSpPr>
          <p:cNvPr id="7" name="Espace réservé de la date 6">
            <a:extLst>
              <a:ext uri="{FF2B5EF4-FFF2-40B4-BE49-F238E27FC236}">
                <a16:creationId xmlns:a16="http://schemas.microsoft.com/office/drawing/2014/main" id="{D1276D9E-287F-0D3A-CD8E-14C3037D5EBC}"/>
              </a:ext>
            </a:extLst>
          </p:cNvPr>
          <p:cNvSpPr>
            <a:spLocks noGrp="1"/>
          </p:cNvSpPr>
          <p:nvPr>
            <p:ph type="dt" idx="13"/>
          </p:nvPr>
        </p:nvSpPr>
        <p:spPr/>
        <p:txBody>
          <a:bodyPr/>
          <a:lstStyle/>
          <a:p>
            <a:endParaRPr lang="fr-FR">
              <a:solidFill>
                <a:prstClr val="black"/>
              </a:solidFill>
            </a:endParaRPr>
          </a:p>
        </p:txBody>
      </p:sp>
      <p:sp>
        <p:nvSpPr>
          <p:cNvPr id="8" name="Espace réservé du pied de page 7">
            <a:extLst>
              <a:ext uri="{FF2B5EF4-FFF2-40B4-BE49-F238E27FC236}">
                <a16:creationId xmlns:a16="http://schemas.microsoft.com/office/drawing/2014/main" id="{A5B68A10-7D11-8441-492D-468ED32E1758}"/>
              </a:ext>
            </a:extLst>
          </p:cNvPr>
          <p:cNvSpPr>
            <a:spLocks noGrp="1"/>
          </p:cNvSpPr>
          <p:nvPr>
            <p:ph type="ftr" sz="quarter" idx="14"/>
          </p:nvPr>
        </p:nvSpPr>
        <p:spPr/>
        <p:txBody>
          <a:bodyPr/>
          <a:lstStyle/>
          <a:p>
            <a:endParaRPr lang="fr-FR">
              <a:solidFill>
                <a:prstClr val="black"/>
              </a:solidFill>
            </a:endParaRPr>
          </a:p>
        </p:txBody>
      </p:sp>
      <p:sp>
        <p:nvSpPr>
          <p:cNvPr id="9" name="Espace réservé de l'en-tête 8">
            <a:extLst>
              <a:ext uri="{FF2B5EF4-FFF2-40B4-BE49-F238E27FC236}">
                <a16:creationId xmlns:a16="http://schemas.microsoft.com/office/drawing/2014/main" id="{64C0878D-7FDE-8007-C979-592BE96CBED9}"/>
              </a:ext>
            </a:extLst>
          </p:cNvPr>
          <p:cNvSpPr>
            <a:spLocks noGrp="1"/>
          </p:cNvSpPr>
          <p:nvPr>
            <p:ph type="hdr" sz="quarter" idx="15"/>
          </p:nvPr>
        </p:nvSpPr>
        <p:spPr/>
        <p:txBody>
          <a:bodyPr/>
          <a:lstStyle/>
          <a:p>
            <a:endParaRPr lang="fr-FR">
              <a:solidFill>
                <a:prstClr val="black"/>
              </a:solidFill>
            </a:endParaRPr>
          </a:p>
        </p:txBody>
      </p:sp>
    </p:spTree>
    <p:extLst>
      <p:ext uri="{BB962C8B-B14F-4D97-AF65-F5344CB8AC3E}">
        <p14:creationId xmlns:p14="http://schemas.microsoft.com/office/powerpoint/2010/main" val="15211997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20750" y="746125"/>
            <a:ext cx="4967288" cy="3727450"/>
          </a:xfrm>
        </p:spPr>
      </p:sp>
      <p:sp>
        <p:nvSpPr>
          <p:cNvPr id="3" name="Espace réservé des commentaires 2"/>
          <p:cNvSpPr>
            <a:spLocks noGrp="1"/>
          </p:cNvSpPr>
          <p:nvPr>
            <p:ph type="body" idx="1"/>
          </p:nvPr>
        </p:nvSpPr>
        <p:spPr/>
        <p:txBody>
          <a:bodyPr/>
          <a:lstStyle/>
          <a:p>
            <a:endParaRPr lang="fr-FR"/>
          </a:p>
        </p:txBody>
      </p:sp>
      <p:sp>
        <p:nvSpPr>
          <p:cNvPr id="7" name="Espace réservé de la date 6"/>
          <p:cNvSpPr>
            <a:spLocks noGrp="1"/>
          </p:cNvSpPr>
          <p:nvPr>
            <p:ph type="dt" idx="13"/>
          </p:nvPr>
        </p:nvSpPr>
        <p:spPr/>
        <p:txBody>
          <a:bodyPr/>
          <a:lstStyle/>
          <a:p>
            <a:endParaRPr lang="fr-FR">
              <a:solidFill>
                <a:prstClr val="black"/>
              </a:solidFill>
            </a:endParaRPr>
          </a:p>
        </p:txBody>
      </p:sp>
      <p:sp>
        <p:nvSpPr>
          <p:cNvPr id="8" name="Espace réservé du pied de page 7"/>
          <p:cNvSpPr>
            <a:spLocks noGrp="1"/>
          </p:cNvSpPr>
          <p:nvPr>
            <p:ph type="ftr" sz="quarter" idx="14"/>
          </p:nvPr>
        </p:nvSpPr>
        <p:spPr/>
        <p:txBody>
          <a:bodyPr/>
          <a:lstStyle/>
          <a:p>
            <a:endParaRPr lang="fr-FR">
              <a:solidFill>
                <a:prstClr val="black"/>
              </a:solidFill>
            </a:endParaRPr>
          </a:p>
        </p:txBody>
      </p:sp>
      <p:sp>
        <p:nvSpPr>
          <p:cNvPr id="9" name="Espace réservé de l'en-tête 8"/>
          <p:cNvSpPr>
            <a:spLocks noGrp="1"/>
          </p:cNvSpPr>
          <p:nvPr>
            <p:ph type="hdr" sz="quarter" idx="15"/>
          </p:nvPr>
        </p:nvSpPr>
        <p:spPr/>
        <p:txBody>
          <a:bodyPr/>
          <a:lstStyle/>
          <a:p>
            <a:endParaRPr lang="fr-FR">
              <a:solidFill>
                <a:prstClr val="black"/>
              </a:solidFill>
            </a:endParaRPr>
          </a:p>
        </p:txBody>
      </p:sp>
    </p:spTree>
    <p:extLst>
      <p:ext uri="{BB962C8B-B14F-4D97-AF65-F5344CB8AC3E}">
        <p14:creationId xmlns:p14="http://schemas.microsoft.com/office/powerpoint/2010/main" val="40136256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20750" y="746125"/>
            <a:ext cx="4967288" cy="3727450"/>
          </a:xfrm>
        </p:spPr>
      </p:sp>
      <p:sp>
        <p:nvSpPr>
          <p:cNvPr id="3" name="Espace réservé des commentaires 2"/>
          <p:cNvSpPr>
            <a:spLocks noGrp="1"/>
          </p:cNvSpPr>
          <p:nvPr>
            <p:ph type="body" idx="1"/>
          </p:nvPr>
        </p:nvSpPr>
        <p:spPr/>
        <p:txBody>
          <a:bodyPr/>
          <a:lstStyle/>
          <a:p>
            <a:endParaRPr lang="fr-FR"/>
          </a:p>
        </p:txBody>
      </p:sp>
      <p:sp>
        <p:nvSpPr>
          <p:cNvPr id="7" name="Espace réservé de la date 6"/>
          <p:cNvSpPr>
            <a:spLocks noGrp="1"/>
          </p:cNvSpPr>
          <p:nvPr>
            <p:ph type="dt" idx="13"/>
          </p:nvPr>
        </p:nvSpPr>
        <p:spPr/>
        <p:txBody>
          <a:bodyPr/>
          <a:lstStyle/>
          <a:p>
            <a:endParaRPr lang="fr-FR">
              <a:solidFill>
                <a:prstClr val="black"/>
              </a:solidFill>
            </a:endParaRPr>
          </a:p>
        </p:txBody>
      </p:sp>
      <p:sp>
        <p:nvSpPr>
          <p:cNvPr id="8" name="Espace réservé du pied de page 7"/>
          <p:cNvSpPr>
            <a:spLocks noGrp="1"/>
          </p:cNvSpPr>
          <p:nvPr>
            <p:ph type="ftr" sz="quarter" idx="14"/>
          </p:nvPr>
        </p:nvSpPr>
        <p:spPr/>
        <p:txBody>
          <a:bodyPr/>
          <a:lstStyle/>
          <a:p>
            <a:endParaRPr lang="fr-FR">
              <a:solidFill>
                <a:prstClr val="black"/>
              </a:solidFill>
            </a:endParaRPr>
          </a:p>
        </p:txBody>
      </p:sp>
      <p:sp>
        <p:nvSpPr>
          <p:cNvPr id="9" name="Espace réservé de l'en-tête 8"/>
          <p:cNvSpPr>
            <a:spLocks noGrp="1"/>
          </p:cNvSpPr>
          <p:nvPr>
            <p:ph type="hdr" sz="quarter" idx="15"/>
          </p:nvPr>
        </p:nvSpPr>
        <p:spPr/>
        <p:txBody>
          <a:bodyPr/>
          <a:lstStyle/>
          <a:p>
            <a:endParaRPr lang="fr-FR">
              <a:solidFill>
                <a:prstClr val="black"/>
              </a:solidFill>
            </a:endParaRPr>
          </a:p>
        </p:txBody>
      </p:sp>
    </p:spTree>
    <p:extLst>
      <p:ext uri="{BB962C8B-B14F-4D97-AF65-F5344CB8AC3E}">
        <p14:creationId xmlns:p14="http://schemas.microsoft.com/office/powerpoint/2010/main" val="22274397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20750" y="746125"/>
            <a:ext cx="4967288" cy="3727450"/>
          </a:xfrm>
        </p:spPr>
      </p:sp>
      <p:sp>
        <p:nvSpPr>
          <p:cNvPr id="3" name="Espace réservé des commentaires 2"/>
          <p:cNvSpPr>
            <a:spLocks noGrp="1"/>
          </p:cNvSpPr>
          <p:nvPr>
            <p:ph type="body" idx="1"/>
          </p:nvPr>
        </p:nvSpPr>
        <p:spPr/>
        <p:txBody>
          <a:bodyPr/>
          <a:lstStyle/>
          <a:p>
            <a:r>
              <a:rPr lang="fr-FR" dirty="0"/>
              <a:t>R26 campagne : deuxième lundi qui précède la date du scrutin </a:t>
            </a:r>
            <a:endParaRPr lang="fr-FR" baseline="0" dirty="0"/>
          </a:p>
        </p:txBody>
      </p:sp>
      <p:sp>
        <p:nvSpPr>
          <p:cNvPr id="7" name="Espace réservé de la date 6"/>
          <p:cNvSpPr>
            <a:spLocks noGrp="1"/>
          </p:cNvSpPr>
          <p:nvPr>
            <p:ph type="dt" idx="13"/>
          </p:nvPr>
        </p:nvSpPr>
        <p:spPr/>
        <p:txBody>
          <a:bodyPr/>
          <a:lstStyle/>
          <a:p>
            <a:endParaRPr lang="fr-FR">
              <a:solidFill>
                <a:prstClr val="black"/>
              </a:solidFill>
            </a:endParaRPr>
          </a:p>
        </p:txBody>
      </p:sp>
      <p:sp>
        <p:nvSpPr>
          <p:cNvPr id="8" name="Espace réservé du pied de page 7"/>
          <p:cNvSpPr>
            <a:spLocks noGrp="1"/>
          </p:cNvSpPr>
          <p:nvPr>
            <p:ph type="ftr" sz="quarter" idx="14"/>
          </p:nvPr>
        </p:nvSpPr>
        <p:spPr/>
        <p:txBody>
          <a:bodyPr/>
          <a:lstStyle/>
          <a:p>
            <a:endParaRPr lang="fr-FR">
              <a:solidFill>
                <a:prstClr val="black"/>
              </a:solidFill>
            </a:endParaRPr>
          </a:p>
        </p:txBody>
      </p:sp>
      <p:sp>
        <p:nvSpPr>
          <p:cNvPr id="9" name="Espace réservé de l'en-tête 8"/>
          <p:cNvSpPr>
            <a:spLocks noGrp="1"/>
          </p:cNvSpPr>
          <p:nvPr>
            <p:ph type="hdr" sz="quarter" idx="15"/>
          </p:nvPr>
        </p:nvSpPr>
        <p:spPr/>
        <p:txBody>
          <a:bodyPr/>
          <a:lstStyle/>
          <a:p>
            <a:endParaRPr lang="fr-FR">
              <a:solidFill>
                <a:prstClr val="black"/>
              </a:solidFill>
            </a:endParaRPr>
          </a:p>
        </p:txBody>
      </p:sp>
    </p:spTree>
    <p:extLst>
      <p:ext uri="{BB962C8B-B14F-4D97-AF65-F5344CB8AC3E}">
        <p14:creationId xmlns:p14="http://schemas.microsoft.com/office/powerpoint/2010/main" val="3783301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20750" y="746125"/>
            <a:ext cx="4967288" cy="3727450"/>
          </a:xfrm>
        </p:spPr>
      </p:sp>
      <p:sp>
        <p:nvSpPr>
          <p:cNvPr id="3" name="Espace réservé des commentaires 2"/>
          <p:cNvSpPr>
            <a:spLocks noGrp="1"/>
          </p:cNvSpPr>
          <p:nvPr>
            <p:ph type="body" idx="1"/>
          </p:nvPr>
        </p:nvSpPr>
        <p:spPr/>
        <p:txBody>
          <a:bodyPr/>
          <a:lstStyle/>
          <a:p>
            <a:endParaRPr lang="fr-FR" dirty="0"/>
          </a:p>
        </p:txBody>
      </p:sp>
      <p:sp>
        <p:nvSpPr>
          <p:cNvPr id="7" name="Espace réservé de la date 6"/>
          <p:cNvSpPr>
            <a:spLocks noGrp="1"/>
          </p:cNvSpPr>
          <p:nvPr>
            <p:ph type="dt" idx="13"/>
          </p:nvPr>
        </p:nvSpPr>
        <p:spPr/>
        <p:txBody>
          <a:bodyPr/>
          <a:lstStyle/>
          <a:p>
            <a:endParaRPr lang="fr-FR">
              <a:solidFill>
                <a:prstClr val="black"/>
              </a:solidFill>
            </a:endParaRPr>
          </a:p>
        </p:txBody>
      </p:sp>
      <p:sp>
        <p:nvSpPr>
          <p:cNvPr id="8" name="Espace réservé du pied de page 7"/>
          <p:cNvSpPr>
            <a:spLocks noGrp="1"/>
          </p:cNvSpPr>
          <p:nvPr>
            <p:ph type="ftr" sz="quarter" idx="14"/>
          </p:nvPr>
        </p:nvSpPr>
        <p:spPr/>
        <p:txBody>
          <a:bodyPr/>
          <a:lstStyle/>
          <a:p>
            <a:endParaRPr lang="fr-FR">
              <a:solidFill>
                <a:prstClr val="black"/>
              </a:solidFill>
            </a:endParaRPr>
          </a:p>
        </p:txBody>
      </p:sp>
      <p:sp>
        <p:nvSpPr>
          <p:cNvPr id="9" name="Espace réservé de l'en-tête 8"/>
          <p:cNvSpPr>
            <a:spLocks noGrp="1"/>
          </p:cNvSpPr>
          <p:nvPr>
            <p:ph type="hdr" sz="quarter" idx="15"/>
          </p:nvPr>
        </p:nvSpPr>
        <p:spPr/>
        <p:txBody>
          <a:bodyPr/>
          <a:lstStyle/>
          <a:p>
            <a:endParaRPr lang="fr-FR">
              <a:solidFill>
                <a:prstClr val="black"/>
              </a:solidFill>
            </a:endParaRPr>
          </a:p>
        </p:txBody>
      </p:sp>
    </p:spTree>
    <p:extLst>
      <p:ext uri="{BB962C8B-B14F-4D97-AF65-F5344CB8AC3E}">
        <p14:creationId xmlns:p14="http://schemas.microsoft.com/office/powerpoint/2010/main" val="40136256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20750" y="746125"/>
            <a:ext cx="4967288" cy="3727450"/>
          </a:xfrm>
        </p:spPr>
      </p:sp>
      <p:sp>
        <p:nvSpPr>
          <p:cNvPr id="3" name="Espace réservé des commentaires 2"/>
          <p:cNvSpPr>
            <a:spLocks noGrp="1"/>
          </p:cNvSpPr>
          <p:nvPr>
            <p:ph type="body" idx="1"/>
          </p:nvPr>
        </p:nvSpPr>
        <p:spPr/>
        <p:txBody>
          <a:bodyPr/>
          <a:lstStyle/>
          <a:p>
            <a:endParaRPr lang="fr-FR" dirty="0"/>
          </a:p>
        </p:txBody>
      </p:sp>
      <p:sp>
        <p:nvSpPr>
          <p:cNvPr id="7" name="Espace réservé de la date 6"/>
          <p:cNvSpPr>
            <a:spLocks noGrp="1"/>
          </p:cNvSpPr>
          <p:nvPr>
            <p:ph type="dt" idx="13"/>
          </p:nvPr>
        </p:nvSpPr>
        <p:spPr/>
        <p:txBody>
          <a:bodyPr/>
          <a:lstStyle/>
          <a:p>
            <a:endParaRPr lang="fr-FR">
              <a:solidFill>
                <a:prstClr val="black"/>
              </a:solidFill>
            </a:endParaRPr>
          </a:p>
        </p:txBody>
      </p:sp>
      <p:sp>
        <p:nvSpPr>
          <p:cNvPr id="8" name="Espace réservé du pied de page 7"/>
          <p:cNvSpPr>
            <a:spLocks noGrp="1"/>
          </p:cNvSpPr>
          <p:nvPr>
            <p:ph type="ftr" sz="quarter" idx="14"/>
          </p:nvPr>
        </p:nvSpPr>
        <p:spPr/>
        <p:txBody>
          <a:bodyPr/>
          <a:lstStyle/>
          <a:p>
            <a:endParaRPr lang="fr-FR">
              <a:solidFill>
                <a:prstClr val="black"/>
              </a:solidFill>
            </a:endParaRPr>
          </a:p>
        </p:txBody>
      </p:sp>
      <p:sp>
        <p:nvSpPr>
          <p:cNvPr id="9" name="Espace réservé de l'en-tête 8"/>
          <p:cNvSpPr>
            <a:spLocks noGrp="1"/>
          </p:cNvSpPr>
          <p:nvPr>
            <p:ph type="hdr" sz="quarter" idx="15"/>
          </p:nvPr>
        </p:nvSpPr>
        <p:spPr/>
        <p:txBody>
          <a:bodyPr/>
          <a:lstStyle/>
          <a:p>
            <a:endParaRPr lang="fr-FR">
              <a:solidFill>
                <a:prstClr val="black"/>
              </a:solidFill>
            </a:endParaRPr>
          </a:p>
        </p:txBody>
      </p:sp>
    </p:spTree>
    <p:extLst>
      <p:ext uri="{BB962C8B-B14F-4D97-AF65-F5344CB8AC3E}">
        <p14:creationId xmlns:p14="http://schemas.microsoft.com/office/powerpoint/2010/main" val="35149454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20750" y="746125"/>
            <a:ext cx="4967288" cy="3727450"/>
          </a:xfrm>
        </p:spPr>
      </p:sp>
      <p:sp>
        <p:nvSpPr>
          <p:cNvPr id="3" name="Espace réservé des commentaires 2"/>
          <p:cNvSpPr>
            <a:spLocks noGrp="1"/>
          </p:cNvSpPr>
          <p:nvPr>
            <p:ph type="body" idx="1"/>
          </p:nvPr>
        </p:nvSpPr>
        <p:spPr/>
        <p:txBody>
          <a:bodyPr/>
          <a:lstStyle/>
          <a:p>
            <a:r>
              <a:rPr lang="fr-FR" dirty="0"/>
              <a:t>Art L 52-8 code électoral</a:t>
            </a:r>
          </a:p>
        </p:txBody>
      </p:sp>
      <p:sp>
        <p:nvSpPr>
          <p:cNvPr id="7" name="Espace réservé de la date 6"/>
          <p:cNvSpPr>
            <a:spLocks noGrp="1"/>
          </p:cNvSpPr>
          <p:nvPr>
            <p:ph type="dt" idx="13"/>
          </p:nvPr>
        </p:nvSpPr>
        <p:spPr/>
        <p:txBody>
          <a:bodyPr/>
          <a:lstStyle/>
          <a:p>
            <a:endParaRPr lang="fr-FR">
              <a:solidFill>
                <a:prstClr val="black"/>
              </a:solidFill>
            </a:endParaRPr>
          </a:p>
        </p:txBody>
      </p:sp>
      <p:sp>
        <p:nvSpPr>
          <p:cNvPr id="8" name="Espace réservé du pied de page 7"/>
          <p:cNvSpPr>
            <a:spLocks noGrp="1"/>
          </p:cNvSpPr>
          <p:nvPr>
            <p:ph type="ftr" sz="quarter" idx="14"/>
          </p:nvPr>
        </p:nvSpPr>
        <p:spPr/>
        <p:txBody>
          <a:bodyPr/>
          <a:lstStyle/>
          <a:p>
            <a:endParaRPr lang="fr-FR">
              <a:solidFill>
                <a:prstClr val="black"/>
              </a:solidFill>
            </a:endParaRPr>
          </a:p>
        </p:txBody>
      </p:sp>
      <p:sp>
        <p:nvSpPr>
          <p:cNvPr id="9" name="Espace réservé de l'en-tête 8"/>
          <p:cNvSpPr>
            <a:spLocks noGrp="1"/>
          </p:cNvSpPr>
          <p:nvPr>
            <p:ph type="hdr" sz="quarter" idx="15"/>
          </p:nvPr>
        </p:nvSpPr>
        <p:spPr/>
        <p:txBody>
          <a:bodyPr/>
          <a:lstStyle/>
          <a:p>
            <a:endParaRPr lang="fr-FR">
              <a:solidFill>
                <a:prstClr val="black"/>
              </a:solidFill>
            </a:endParaRPr>
          </a:p>
        </p:txBody>
      </p:sp>
    </p:spTree>
    <p:extLst>
      <p:ext uri="{BB962C8B-B14F-4D97-AF65-F5344CB8AC3E}">
        <p14:creationId xmlns:p14="http://schemas.microsoft.com/office/powerpoint/2010/main" val="35149454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20750" y="746125"/>
            <a:ext cx="4967288" cy="3727450"/>
          </a:xfrm>
        </p:spPr>
      </p:sp>
      <p:sp>
        <p:nvSpPr>
          <p:cNvPr id="3" name="Espace réservé des commentaires 2"/>
          <p:cNvSpPr>
            <a:spLocks noGrp="1"/>
          </p:cNvSpPr>
          <p:nvPr>
            <p:ph type="body" idx="1"/>
          </p:nvPr>
        </p:nvSpPr>
        <p:spPr/>
        <p:txBody>
          <a:bodyPr/>
          <a:lstStyle/>
          <a:p>
            <a:r>
              <a:rPr lang="fr-FR" b="1" dirty="0"/>
              <a:t>6. Téléphone</a:t>
            </a:r>
            <a:r>
              <a:rPr lang="fr-FR" dirty="0"/>
              <a:t> </a:t>
            </a:r>
          </a:p>
          <a:p>
            <a:r>
              <a:rPr lang="fr-FR" i="1" dirty="0"/>
              <a:t>a) Diffusion de numéros d’appel gratuit</a:t>
            </a:r>
            <a:r>
              <a:rPr lang="fr-FR" dirty="0"/>
              <a:t> </a:t>
            </a:r>
          </a:p>
          <a:p>
            <a:r>
              <a:rPr lang="fr-FR" dirty="0"/>
              <a:t>La diffusion, par les candidats, de numéros d’appel gratuit, n’est pas autorisée pendant les 6 mois précédant le premier jour du mois d’une élection et jusqu’à la date du tour du scrutin où celle-ci est acquise. Aucun numéro d’appel téléphonique ou télématique gratuit ne peut être porté à la connaissance du public, par un candidat, une liste de candidats ou à leur profit (art. L 50-1). Pour les élections municipales de 2014, la période électorale évoquée débute le 1</a:t>
            </a:r>
            <a:r>
              <a:rPr lang="fr-FR" baseline="30000" dirty="0"/>
              <a:t>er</a:t>
            </a:r>
            <a:r>
              <a:rPr lang="fr-FR" dirty="0"/>
              <a:t> septembre 2013. </a:t>
            </a:r>
          </a:p>
          <a:p>
            <a:r>
              <a:rPr lang="fr-FR" i="1" dirty="0"/>
              <a:t>b) « Phoning » la veille du scrutin</a:t>
            </a:r>
            <a:r>
              <a:rPr lang="fr-FR" dirty="0"/>
              <a:t> </a:t>
            </a:r>
          </a:p>
          <a:p>
            <a:r>
              <a:rPr lang="fr-FR" dirty="0"/>
              <a:t>A partir de la veille du scrutin à zéro heure, il est interdit de procéder, par un système automatisé ou non, à l’appel téléphonique en série des électeurs afin de les inciter à voter pour un candidat (art. L 49-1). </a:t>
            </a:r>
          </a:p>
          <a:p>
            <a:r>
              <a:rPr lang="fr-FR" i="1" dirty="0"/>
              <a:t>c) Télécopieurs ou automates d’appel pour prospecter</a:t>
            </a:r>
            <a:r>
              <a:rPr lang="fr-FR" dirty="0"/>
              <a:t> </a:t>
            </a:r>
          </a:p>
          <a:p>
            <a:r>
              <a:rPr lang="fr-FR" dirty="0"/>
              <a:t>Aux termes de l’article L 52-1, pendant les 6 mois précédant le premier jour d’une élection et jusqu’à la date du tour de scrutin où celle-ci est acquise, l’utilisation à des fins de propagande électorale de tout procédé de publicité commerciale, par la voie de la presse ou par tout moyen de communication audiovisuelle, est interdite. </a:t>
            </a:r>
          </a:p>
          <a:p>
            <a:r>
              <a:rPr lang="fr-FR" dirty="0"/>
              <a:t>Le Conseil constitutionnel a jugé que le démarchage téléphonique au moyen d’un automate d’appel ne constitue pas un moyen de communication audiovisuelle au sens des dispositions ci-dessus (Cons. </a:t>
            </a:r>
            <a:r>
              <a:rPr lang="fr-FR" dirty="0" err="1"/>
              <a:t>const</a:t>
            </a:r>
            <a:r>
              <a:rPr lang="fr-FR" dirty="0"/>
              <a:t>., 29 novembre 2007, </a:t>
            </a:r>
            <a:r>
              <a:rPr lang="fr-FR" i="1" dirty="0">
                <a:hlinkClick r:id="rId3"/>
              </a:rPr>
              <a:t>AN Seine-Maritime, 9</a:t>
            </a:r>
            <a:r>
              <a:rPr lang="fr-FR" i="1" baseline="30000" dirty="0">
                <a:hlinkClick r:id="rId3"/>
              </a:rPr>
              <a:t>e</a:t>
            </a:r>
            <a:r>
              <a:rPr lang="fr-FR" i="1" dirty="0">
                <a:hlinkClick r:id="rId3"/>
              </a:rPr>
              <a:t> circ.</a:t>
            </a:r>
            <a:r>
              <a:rPr lang="fr-FR" i="1" dirty="0"/>
              <a:t>, </a:t>
            </a:r>
            <a:r>
              <a:rPr lang="fr-FR" dirty="0"/>
              <a:t>n° 2007-3976). En conséquence, l’utilisation d’un automate téléphonique adressant un message aux électeurs par le biais d’une société de prestations commerciales, ne méconnaît pas les dispositions du code électoral (</a:t>
            </a:r>
            <a:r>
              <a:rPr lang="fr-FR" i="1" dirty="0"/>
              <a:t>JO </a:t>
            </a:r>
            <a:r>
              <a:rPr lang="fr-FR" dirty="0"/>
              <a:t>Sénat, 30.10.2008, </a:t>
            </a:r>
            <a:r>
              <a:rPr lang="fr-FR" dirty="0">
                <a:hlinkClick r:id="rId4" tooltip="Opens internal link in current window"/>
              </a:rPr>
              <a:t>question n° 4751</a:t>
            </a:r>
            <a:r>
              <a:rPr lang="fr-FR" dirty="0"/>
              <a:t>, p. 2183 ; </a:t>
            </a:r>
            <a:r>
              <a:rPr lang="fr-FR" i="1" dirty="0"/>
              <a:t>JO </a:t>
            </a:r>
            <a:r>
              <a:rPr lang="fr-FR" dirty="0"/>
              <a:t>AN, 05.05.2009, </a:t>
            </a:r>
            <a:r>
              <a:rPr lang="fr-FR" dirty="0">
                <a:hlinkClick r:id="rId5" tooltip="Opens internal link in current window"/>
              </a:rPr>
              <a:t>question n° 27856</a:t>
            </a:r>
            <a:r>
              <a:rPr lang="fr-FR" dirty="0"/>
              <a:t>, p. 4341). </a:t>
            </a:r>
          </a:p>
          <a:p>
            <a:endParaRPr lang="fr-FR" dirty="0"/>
          </a:p>
        </p:txBody>
      </p:sp>
      <p:sp>
        <p:nvSpPr>
          <p:cNvPr id="7" name="Espace réservé de la date 6"/>
          <p:cNvSpPr>
            <a:spLocks noGrp="1"/>
          </p:cNvSpPr>
          <p:nvPr>
            <p:ph type="dt" idx="13"/>
          </p:nvPr>
        </p:nvSpPr>
        <p:spPr/>
        <p:txBody>
          <a:bodyPr/>
          <a:lstStyle/>
          <a:p>
            <a:endParaRPr lang="fr-FR">
              <a:solidFill>
                <a:prstClr val="black"/>
              </a:solidFill>
            </a:endParaRPr>
          </a:p>
        </p:txBody>
      </p:sp>
      <p:sp>
        <p:nvSpPr>
          <p:cNvPr id="8" name="Espace réservé du pied de page 7"/>
          <p:cNvSpPr>
            <a:spLocks noGrp="1"/>
          </p:cNvSpPr>
          <p:nvPr>
            <p:ph type="ftr" sz="quarter" idx="14"/>
          </p:nvPr>
        </p:nvSpPr>
        <p:spPr/>
        <p:txBody>
          <a:bodyPr/>
          <a:lstStyle/>
          <a:p>
            <a:endParaRPr lang="fr-FR">
              <a:solidFill>
                <a:prstClr val="black"/>
              </a:solidFill>
            </a:endParaRPr>
          </a:p>
        </p:txBody>
      </p:sp>
      <p:sp>
        <p:nvSpPr>
          <p:cNvPr id="9" name="Espace réservé de l'en-tête 8"/>
          <p:cNvSpPr>
            <a:spLocks noGrp="1"/>
          </p:cNvSpPr>
          <p:nvPr>
            <p:ph type="hdr" sz="quarter" idx="15"/>
          </p:nvPr>
        </p:nvSpPr>
        <p:spPr/>
        <p:txBody>
          <a:bodyPr/>
          <a:lstStyle/>
          <a:p>
            <a:endParaRPr lang="fr-FR">
              <a:solidFill>
                <a:prstClr val="black"/>
              </a:solidFill>
            </a:endParaRPr>
          </a:p>
        </p:txBody>
      </p:sp>
    </p:spTree>
    <p:extLst>
      <p:ext uri="{BB962C8B-B14F-4D97-AF65-F5344CB8AC3E}">
        <p14:creationId xmlns:p14="http://schemas.microsoft.com/office/powerpoint/2010/main" val="35149454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20750" y="746125"/>
            <a:ext cx="4967288" cy="3727450"/>
          </a:xfrm>
        </p:spPr>
      </p:sp>
      <p:sp>
        <p:nvSpPr>
          <p:cNvPr id="3" name="Espace réservé des commentaires 2"/>
          <p:cNvSpPr>
            <a:spLocks noGrp="1"/>
          </p:cNvSpPr>
          <p:nvPr>
            <p:ph type="body" idx="1"/>
          </p:nvPr>
        </p:nvSpPr>
        <p:spPr/>
        <p:txBody>
          <a:bodyPr/>
          <a:lstStyle/>
          <a:p>
            <a:r>
              <a:rPr lang="fr-FR" b="1" dirty="0"/>
              <a:t>II - Contenu des tracts</a:t>
            </a:r>
          </a:p>
          <a:p>
            <a:endParaRPr lang="fr-FR" dirty="0"/>
          </a:p>
          <a:p>
            <a:r>
              <a:rPr lang="fr-FR" dirty="0"/>
              <a:t>Aucune disposition ne traite de l’impression et de la présentation des tracts, l’interdiction de l’usage d’une combinaison des trois couleurs nationales étant limitée aux circulaires et affiches électorales (CE, 10 avril 2009, </a:t>
            </a:r>
            <a:r>
              <a:rPr lang="fr-FR" i="1" dirty="0">
                <a:hlinkClick r:id="rId3"/>
              </a:rPr>
              <a:t>élections municipales de </a:t>
            </a:r>
            <a:r>
              <a:rPr lang="fr-FR" i="1" dirty="0" err="1">
                <a:hlinkClick r:id="rId3"/>
              </a:rPr>
              <a:t>Marquixanes</a:t>
            </a:r>
            <a:r>
              <a:rPr lang="fr-FR" dirty="0"/>
              <a:t>, n°318264). Le contenu des tracts n’est pas non plus réglementé. En cas de contentieux, le juge l’appréciera au cas par cas. </a:t>
            </a:r>
          </a:p>
          <a:p>
            <a:endParaRPr lang="fr-FR" dirty="0"/>
          </a:p>
          <a:p>
            <a:r>
              <a:rPr lang="fr-FR" b="1" dirty="0"/>
              <a:t>III - Critères retenus par le juge pour sanctionner la distribution</a:t>
            </a:r>
          </a:p>
          <a:p>
            <a:endParaRPr lang="fr-FR" dirty="0"/>
          </a:p>
          <a:p>
            <a:r>
              <a:rPr lang="fr-FR" dirty="0"/>
              <a:t>Avant de déterminer si la diffusion de tracts a été de nature à altérer la sincérité du scrutin, le juge va vérifier si cette diffusion : </a:t>
            </a:r>
          </a:p>
          <a:p>
            <a:r>
              <a:rPr lang="fr-FR" dirty="0"/>
              <a:t>- a été massive ; </a:t>
            </a:r>
          </a:p>
          <a:p>
            <a:r>
              <a:rPr lang="fr-FR" dirty="0"/>
              <a:t>- a dépassé les limites de la polémique électorale ou contient des informations diffamatoires ou injurieuses ;</a:t>
            </a:r>
          </a:p>
          <a:p>
            <a:r>
              <a:rPr lang="fr-FR" dirty="0"/>
              <a:t>- a été tardive et, de ce fait, a empêché l’intéressé d’y répondre de manière appropriée et en temps utile.</a:t>
            </a:r>
          </a:p>
          <a:p>
            <a:r>
              <a:rPr lang="fr-FR" dirty="0"/>
              <a:t>De plus, l’écart des voix est pris en compte par le juge. Plus celui-ci est faible, plus les élections risquent d’être annulées.</a:t>
            </a:r>
          </a:p>
          <a:p>
            <a:endParaRPr lang="fr-FR" dirty="0"/>
          </a:p>
          <a:p>
            <a:r>
              <a:rPr lang="fr-FR" dirty="0"/>
              <a:t>Y</a:t>
            </a:r>
            <a:r>
              <a:rPr lang="fr-FR" baseline="0" dirty="0"/>
              <a:t> compris si tracts anonyme</a:t>
            </a:r>
            <a:endParaRPr lang="fr-FR" dirty="0"/>
          </a:p>
          <a:p>
            <a:endParaRPr lang="fr-FR" dirty="0"/>
          </a:p>
        </p:txBody>
      </p:sp>
      <p:sp>
        <p:nvSpPr>
          <p:cNvPr id="7" name="Espace réservé de la date 6"/>
          <p:cNvSpPr>
            <a:spLocks noGrp="1"/>
          </p:cNvSpPr>
          <p:nvPr>
            <p:ph type="dt" idx="13"/>
          </p:nvPr>
        </p:nvSpPr>
        <p:spPr/>
        <p:txBody>
          <a:bodyPr/>
          <a:lstStyle/>
          <a:p>
            <a:endParaRPr lang="fr-FR">
              <a:solidFill>
                <a:prstClr val="black"/>
              </a:solidFill>
            </a:endParaRPr>
          </a:p>
        </p:txBody>
      </p:sp>
      <p:sp>
        <p:nvSpPr>
          <p:cNvPr id="8" name="Espace réservé du pied de page 7"/>
          <p:cNvSpPr>
            <a:spLocks noGrp="1"/>
          </p:cNvSpPr>
          <p:nvPr>
            <p:ph type="ftr" sz="quarter" idx="14"/>
          </p:nvPr>
        </p:nvSpPr>
        <p:spPr/>
        <p:txBody>
          <a:bodyPr/>
          <a:lstStyle/>
          <a:p>
            <a:endParaRPr lang="fr-FR">
              <a:solidFill>
                <a:prstClr val="black"/>
              </a:solidFill>
            </a:endParaRPr>
          </a:p>
        </p:txBody>
      </p:sp>
      <p:sp>
        <p:nvSpPr>
          <p:cNvPr id="9" name="Espace réservé de l'en-tête 8"/>
          <p:cNvSpPr>
            <a:spLocks noGrp="1"/>
          </p:cNvSpPr>
          <p:nvPr>
            <p:ph type="hdr" sz="quarter" idx="15"/>
          </p:nvPr>
        </p:nvSpPr>
        <p:spPr/>
        <p:txBody>
          <a:bodyPr/>
          <a:lstStyle/>
          <a:p>
            <a:endParaRPr lang="fr-FR">
              <a:solidFill>
                <a:prstClr val="black"/>
              </a:solidFill>
            </a:endParaRPr>
          </a:p>
        </p:txBody>
      </p:sp>
    </p:spTree>
    <p:extLst>
      <p:ext uri="{BB962C8B-B14F-4D97-AF65-F5344CB8AC3E}">
        <p14:creationId xmlns:p14="http://schemas.microsoft.com/office/powerpoint/2010/main" val="30525635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20750" y="746125"/>
            <a:ext cx="4967288" cy="3727450"/>
          </a:xfrm>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a:solidFill>
                  <a:prstClr val="white"/>
                </a:solidFill>
                <a:latin typeface="Myriad Pro Light"/>
              </a:rPr>
              <a:t>Application loi 1881</a:t>
            </a:r>
            <a:r>
              <a:rPr lang="fr-FR" sz="1200" baseline="0" dirty="0">
                <a:solidFill>
                  <a:prstClr val="white"/>
                </a:solidFill>
                <a:latin typeface="Myriad Pro Light"/>
              </a:rPr>
              <a:t> :</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baseline="0" dirty="0">
                <a:solidFill>
                  <a:prstClr val="white"/>
                </a:solidFill>
                <a:latin typeface="Myriad Pro Light"/>
              </a:rPr>
              <a:t>Droit de réponse</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a:solidFill>
                  <a:prstClr val="white"/>
                </a:solidFill>
                <a:latin typeface="Myriad Pro Light"/>
              </a:rPr>
              <a:t>Diffamation, injures publiques (caractère public de la diffusion en fonction des paramètres retenus pour les publications / niveau de confidentialité du réseau social : accès public ou restreint aux « amis » ou abonnés.</a:t>
            </a:r>
          </a:p>
          <a:p>
            <a:endParaRPr lang="fr-FR" dirty="0"/>
          </a:p>
          <a:p>
            <a:r>
              <a:rPr lang="fr-FR" dirty="0"/>
              <a:t>CE 6 mai</a:t>
            </a:r>
            <a:r>
              <a:rPr lang="fr-FR" baseline="0" dirty="0"/>
              <a:t> 2015 </a:t>
            </a:r>
            <a:r>
              <a:rPr lang="fr-FR" baseline="0" dirty="0" err="1"/>
              <a:t>req</a:t>
            </a:r>
            <a:r>
              <a:rPr lang="fr-FR" baseline="0" dirty="0"/>
              <a:t> n° 382518 – élection 2014 – maire sortant crée une page Facebook pour promouvoir ses actions en qualité de maire 2 ans avant les élections, et les membres de sa liste continuent à adresser des commentaires jusqu’à la veille du scrutin (appel à aller voter, interaction avec la page et connexion) : publication sous statut public, nom choisi MAIRIE DE , photographie de la commune et de l’hôtel de ville (photo de profil), ton proche du bulletin municipal </a:t>
            </a:r>
          </a:p>
          <a:p>
            <a:pPr marL="171450" indent="-171450">
              <a:buFont typeface="Symbol" panose="05050102010706020507" pitchFamily="18" charset="2"/>
              <a:buChar char="Þ"/>
            </a:pPr>
            <a:r>
              <a:rPr lang="fr-FR" baseline="0" dirty="0"/>
              <a:t>Annulation des élections – écart de 5 voix </a:t>
            </a:r>
          </a:p>
          <a:p>
            <a:pPr marL="171450" indent="-171450">
              <a:buFont typeface="Symbol" panose="05050102010706020507" pitchFamily="18" charset="2"/>
              <a:buChar char="Þ"/>
            </a:pPr>
            <a:endParaRPr lang="fr-FR" baseline="0" dirty="0"/>
          </a:p>
          <a:p>
            <a:pPr marL="171450" indent="-171450">
              <a:buFont typeface="Symbol" panose="05050102010706020507" pitchFamily="18" charset="2"/>
              <a:buChar char="Þ"/>
            </a:pPr>
            <a:endParaRPr lang="fr-FR" baseline="0" dirty="0"/>
          </a:p>
          <a:p>
            <a:pPr marL="0" indent="0">
              <a:buFont typeface="Symbol" panose="05050102010706020507" pitchFamily="18" charset="2"/>
              <a:buNone/>
            </a:pPr>
            <a:r>
              <a:rPr lang="fr-FR" baseline="0" dirty="0"/>
              <a:t>Référencement site internet est un procédé publicitaire – interdit à compter du 1</a:t>
            </a:r>
            <a:r>
              <a:rPr lang="fr-FR" baseline="30000" dirty="0"/>
              <a:t>er</a:t>
            </a:r>
            <a:r>
              <a:rPr lang="fr-FR" baseline="0" dirty="0"/>
              <a:t> sept 2025 CE 25/02/2025 Commune de Palavas</a:t>
            </a:r>
            <a:endParaRPr lang="fr-FR" dirty="0"/>
          </a:p>
        </p:txBody>
      </p:sp>
      <p:sp>
        <p:nvSpPr>
          <p:cNvPr id="7" name="Espace réservé de la date 6"/>
          <p:cNvSpPr>
            <a:spLocks noGrp="1"/>
          </p:cNvSpPr>
          <p:nvPr>
            <p:ph type="dt" idx="13"/>
          </p:nvPr>
        </p:nvSpPr>
        <p:spPr/>
        <p:txBody>
          <a:bodyPr/>
          <a:lstStyle/>
          <a:p>
            <a:endParaRPr lang="fr-FR">
              <a:solidFill>
                <a:prstClr val="black"/>
              </a:solidFill>
            </a:endParaRPr>
          </a:p>
        </p:txBody>
      </p:sp>
      <p:sp>
        <p:nvSpPr>
          <p:cNvPr id="8" name="Espace réservé du pied de page 7"/>
          <p:cNvSpPr>
            <a:spLocks noGrp="1"/>
          </p:cNvSpPr>
          <p:nvPr>
            <p:ph type="ftr" sz="quarter" idx="14"/>
          </p:nvPr>
        </p:nvSpPr>
        <p:spPr/>
        <p:txBody>
          <a:bodyPr/>
          <a:lstStyle/>
          <a:p>
            <a:endParaRPr lang="fr-FR">
              <a:solidFill>
                <a:prstClr val="black"/>
              </a:solidFill>
            </a:endParaRPr>
          </a:p>
        </p:txBody>
      </p:sp>
      <p:sp>
        <p:nvSpPr>
          <p:cNvPr id="9" name="Espace réservé de l'en-tête 8"/>
          <p:cNvSpPr>
            <a:spLocks noGrp="1"/>
          </p:cNvSpPr>
          <p:nvPr>
            <p:ph type="hdr" sz="quarter" idx="15"/>
          </p:nvPr>
        </p:nvSpPr>
        <p:spPr/>
        <p:txBody>
          <a:bodyPr/>
          <a:lstStyle/>
          <a:p>
            <a:endParaRPr lang="fr-FR">
              <a:solidFill>
                <a:prstClr val="black"/>
              </a:solidFill>
            </a:endParaRPr>
          </a:p>
        </p:txBody>
      </p:sp>
    </p:spTree>
    <p:extLst>
      <p:ext uri="{BB962C8B-B14F-4D97-AF65-F5344CB8AC3E}">
        <p14:creationId xmlns:p14="http://schemas.microsoft.com/office/powerpoint/2010/main" val="15860302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20750" y="746125"/>
            <a:ext cx="4967288" cy="3727450"/>
          </a:xfrm>
        </p:spPr>
      </p:sp>
      <p:sp>
        <p:nvSpPr>
          <p:cNvPr id="3" name="Espace réservé des commentaires 2"/>
          <p:cNvSpPr>
            <a:spLocks noGrp="1"/>
          </p:cNvSpPr>
          <p:nvPr>
            <p:ph type="body" idx="1"/>
          </p:nvPr>
        </p:nvSpPr>
        <p:spPr/>
        <p:txBody>
          <a:bodyPr/>
          <a:lstStyle/>
          <a:p>
            <a:pPr marL="342900" lvl="0" indent="-342900">
              <a:lnSpc>
                <a:spcPct val="107000"/>
              </a:lnSpc>
              <a:spcAft>
                <a:spcPts val="1200"/>
              </a:spcAft>
              <a:buSzPts val="1000"/>
              <a:buFont typeface="Symbol" panose="05050102010706020507" pitchFamily="18" charset="2"/>
              <a:buChar char=""/>
              <a:tabLst>
                <a:tab pos="457200" algn="l"/>
              </a:tabLst>
            </a:pPr>
            <a:r>
              <a:rPr lang="fr-FR" sz="1800" b="1" kern="0" dirty="0">
                <a:solidFill>
                  <a:srgbClr val="4A5E81"/>
                </a:solidFill>
                <a:effectLst/>
                <a:latin typeface="Arial" panose="020B0604020202020204" pitchFamily="34" charset="0"/>
                <a:ea typeface="Times New Roman" panose="02020603050405020304" pitchFamily="18" charset="0"/>
                <a:cs typeface="Times New Roman" panose="02020603050405020304" pitchFamily="18" charset="0"/>
                <a:hlinkClick r:id="rId3"/>
              </a:rPr>
              <a:t>Article 13</a:t>
            </a:r>
            <a:endParaRPr lang="fr-FR" sz="1800" kern="100" dirty="0">
              <a:solidFill>
                <a:srgbClr val="4A5E81"/>
              </a:solidFill>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375"/>
              </a:spcAft>
            </a:pPr>
            <a:r>
              <a:rPr lang="fr-FR" sz="1800" b="1" kern="0" dirty="0">
                <a:solidFill>
                  <a:srgbClr val="4A5E81"/>
                </a:solidFill>
                <a:effectLst/>
                <a:latin typeface="Arial" panose="020B0604020202020204" pitchFamily="34" charset="0"/>
                <a:ea typeface="Times New Roman" panose="02020603050405020304" pitchFamily="18" charset="0"/>
                <a:cs typeface="Times New Roman" panose="02020603050405020304" pitchFamily="18" charset="0"/>
                <a:hlinkClick r:id="rId4"/>
              </a:rPr>
              <a:t>Modifié par Ordonnance n°2000-916 du 19 septembre 2000 - art. 3 (V) JORF 22 septembre 2000 en vigueur le 1er janvier 2002</a:t>
            </a:r>
            <a:br>
              <a:rPr lang="fr-FR" sz="1800" b="1" kern="0" dirty="0">
                <a:solidFill>
                  <a:srgbClr val="4A5E81"/>
                </a:solidFill>
                <a:effectLst/>
                <a:latin typeface="Arial" panose="020B0604020202020204" pitchFamily="34" charset="0"/>
                <a:ea typeface="Times New Roman" panose="02020603050405020304" pitchFamily="18" charset="0"/>
                <a:cs typeface="Times New Roman" panose="02020603050405020304" pitchFamily="18" charset="0"/>
                <a:hlinkClick r:id="rId4"/>
              </a:rPr>
            </a:b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1200"/>
              </a:spcAft>
            </a:pPr>
            <a:r>
              <a:rPr lang="fr-FR"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Le directeur de la publication sera tenu d'insérer dans les trois jours de leur réception, les réponses de toute personne nommée ou désignée dans le journal ou écrit périodique quotidien sous peine de 3 750 euros d'amende sans préjudice des autres peines et dommages-intérêts auxquels l'article pourrait donner lieu.</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1200"/>
              </a:spcAft>
            </a:pPr>
            <a:r>
              <a:rPr lang="fr-FR"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En ce qui concerne les journaux ou écrits périodiques non quotidiens, le directeur de la publication, sous les mêmes sanctions, sera tenu d'insérer la réponse dans le numéro qui suivra le surlendemain de la réception.</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1200"/>
              </a:spcAft>
            </a:pPr>
            <a:r>
              <a:rPr lang="fr-FR"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Cette insertion devra être faite à la même place et en mêmes caractères que l'article qui l'aura provoquée, et sans aucune intercalation.</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1200"/>
              </a:spcAft>
            </a:pPr>
            <a:r>
              <a:rPr lang="fr-FR"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Non compris l'adresse, les salutations, les réquisitions d'usage et la signature qui ne seront jamais comptées dans la réponse, celle-ci sera limitée à la longueur de l'article qui l'aura provoquée. Toutefois, elle pourra atteindre cinquante lignes, alors même que cet article serait d'une longueur moindre, et elle ne pourra dépasser deux cents lignes, alors même que cet article serait d'une longueur supérieure. Les dispositions ci-dessus s'appliquent aux répliques, lorsque le journaliste aura accompagné la réponse de nouveaux commentaires.</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1200"/>
              </a:spcAft>
            </a:pPr>
            <a:r>
              <a:rPr lang="fr-FR"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La réponse sera toujours gratuite. Le demandeur en insertion ne pourra excéder les limites fixées au paragraphe précédent en offrant de payer le surplus.</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1200"/>
              </a:spcAft>
            </a:pPr>
            <a:r>
              <a:rPr lang="fr-FR"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La réponse ne sera exigible que dans l'édition ou les éditions où aura paru l'article.</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1200"/>
              </a:spcAft>
            </a:pPr>
            <a:r>
              <a:rPr lang="fr-FR"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Sera assimilé au refus d'insertion, et puni des mêmes peines, sans préjudice de l'action en dommages-intérêts, le fait de publier, dans la région desservie par les éditions ou l'édition ci-dessus, une édition spéciale d'où serait retranchée la réponse que le numéro correspondant du journal était tenu de reproduire.</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1200"/>
              </a:spcAft>
            </a:pPr>
            <a:r>
              <a:rPr lang="fr-FR"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Le tribunal prononcera, dans les dix jours de la citation, sur la plainte en refus d'insertion. Il pourra décider que le jugement ordonnant l'insertion, mais en ce qui concerne l'insertion seulement, sera exécutoire sur minute, nonobstant opposition ou appel. S'il y a appel, il y sera statué dans les dix jours de la déclaration, faite au greffe.</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1200"/>
              </a:spcAft>
            </a:pPr>
            <a:r>
              <a:rPr lang="fr-FR"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Pendant toute période électorale, le délai de trois jours prévu pour l'insertion par le paragraphe 1er du présent article sera, pour les journaux quotidiens, réduit à vingt-quatre heures. La réponse devra être remise six heures au moins avant le tirage du journal dans lequel elle devra paraître. Dès ouverture de la période électorale, le directeur de la publication du journal sera tenu de déclarer au parquet, sous les peines édictées au paragraphe 1er, l'heure à laquelle, pendant cette période, il entend fixer le tirage de son journal. Le délai de citation sur refus d'insertion sera réduit à vingt-quatre heures, sans augmentation pour les distances, et la citation pourra même être délivrée d'heure à heure sur ordonnance spéciale rendue par le président du tribunal. Le jugement ordonnant l'insertion sera exécutoire, mais en ce qui concerne cette insertion seulement, sur minute, nonobstant opposition ou appel.</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1200"/>
              </a:spcAft>
            </a:pPr>
            <a:r>
              <a:rPr lang="fr-FR"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Si l'insertion ainsi ordonnée n'est pas faite dans le délai qui est fixé par le présent alinéa et qui prendra cours à compter du prononcé du jugement, le directeur de la publication sera passible de trois mois d'emprisonnement et de 3 750 euros d'amende.</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1200"/>
              </a:spcAft>
            </a:pPr>
            <a:r>
              <a:rPr lang="fr-FR"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L'action en insertion forcée se prescrira après trois mois révolus, à compter du jour où la publication aura eu lieu.</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1200"/>
              </a:spcAft>
            </a:pPr>
            <a:r>
              <a:rPr lang="fr-FR"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Sans préjudice de l'application de l'alinéa précédent, toute personne nommée ou désignée dans un journal ou écrit périodique à l'occasion de l'exercice de poursuites pénales peut également exercer l'action en insertion forcée, dans le délai de trois mois à compter du jour où la décision de non-lieu dont elle fait l'objet est intervenue ou celle de relaxe ou d'acquittement la mettant expressément ou non hors de cause est devenue définitive.</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7" name="Espace réservé de la date 6"/>
          <p:cNvSpPr>
            <a:spLocks noGrp="1"/>
          </p:cNvSpPr>
          <p:nvPr>
            <p:ph type="dt" idx="13"/>
          </p:nvPr>
        </p:nvSpPr>
        <p:spPr/>
        <p:txBody>
          <a:bodyPr/>
          <a:lstStyle/>
          <a:p>
            <a:endParaRPr lang="fr-FR">
              <a:solidFill>
                <a:prstClr val="black"/>
              </a:solidFill>
            </a:endParaRPr>
          </a:p>
        </p:txBody>
      </p:sp>
      <p:sp>
        <p:nvSpPr>
          <p:cNvPr id="8" name="Espace réservé du pied de page 7"/>
          <p:cNvSpPr>
            <a:spLocks noGrp="1"/>
          </p:cNvSpPr>
          <p:nvPr>
            <p:ph type="ftr" sz="quarter" idx="14"/>
          </p:nvPr>
        </p:nvSpPr>
        <p:spPr/>
        <p:txBody>
          <a:bodyPr/>
          <a:lstStyle/>
          <a:p>
            <a:endParaRPr lang="fr-FR">
              <a:solidFill>
                <a:prstClr val="black"/>
              </a:solidFill>
            </a:endParaRPr>
          </a:p>
        </p:txBody>
      </p:sp>
      <p:sp>
        <p:nvSpPr>
          <p:cNvPr id="9" name="Espace réservé de l'en-tête 8"/>
          <p:cNvSpPr>
            <a:spLocks noGrp="1"/>
          </p:cNvSpPr>
          <p:nvPr>
            <p:ph type="hdr" sz="quarter" idx="15"/>
          </p:nvPr>
        </p:nvSpPr>
        <p:spPr/>
        <p:txBody>
          <a:bodyPr/>
          <a:lstStyle/>
          <a:p>
            <a:endParaRPr lang="fr-FR">
              <a:solidFill>
                <a:prstClr val="black"/>
              </a:solidFill>
            </a:endParaRPr>
          </a:p>
        </p:txBody>
      </p:sp>
    </p:spTree>
    <p:extLst>
      <p:ext uri="{BB962C8B-B14F-4D97-AF65-F5344CB8AC3E}">
        <p14:creationId xmlns:p14="http://schemas.microsoft.com/office/powerpoint/2010/main" val="38450711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20750" y="746125"/>
            <a:ext cx="4967288" cy="3727450"/>
          </a:xfrm>
        </p:spPr>
      </p:sp>
      <p:sp>
        <p:nvSpPr>
          <p:cNvPr id="3" name="Espace réservé des commentaires 2"/>
          <p:cNvSpPr>
            <a:spLocks noGrp="1"/>
          </p:cNvSpPr>
          <p:nvPr>
            <p:ph type="body" idx="1"/>
          </p:nvPr>
        </p:nvSpPr>
        <p:spPr/>
        <p:txBody>
          <a:bodyPr/>
          <a:lstStyle/>
          <a:p>
            <a:endParaRPr lang="fr-FR" dirty="0"/>
          </a:p>
        </p:txBody>
      </p:sp>
      <p:sp>
        <p:nvSpPr>
          <p:cNvPr id="7" name="Espace réservé de la date 6"/>
          <p:cNvSpPr>
            <a:spLocks noGrp="1"/>
          </p:cNvSpPr>
          <p:nvPr>
            <p:ph type="dt" idx="13"/>
          </p:nvPr>
        </p:nvSpPr>
        <p:spPr/>
        <p:txBody>
          <a:bodyPr/>
          <a:lstStyle/>
          <a:p>
            <a:endParaRPr lang="fr-FR">
              <a:solidFill>
                <a:prstClr val="black"/>
              </a:solidFill>
            </a:endParaRPr>
          </a:p>
        </p:txBody>
      </p:sp>
      <p:sp>
        <p:nvSpPr>
          <p:cNvPr id="8" name="Espace réservé du pied de page 7"/>
          <p:cNvSpPr>
            <a:spLocks noGrp="1"/>
          </p:cNvSpPr>
          <p:nvPr>
            <p:ph type="ftr" sz="quarter" idx="14"/>
          </p:nvPr>
        </p:nvSpPr>
        <p:spPr/>
        <p:txBody>
          <a:bodyPr/>
          <a:lstStyle/>
          <a:p>
            <a:endParaRPr lang="fr-FR">
              <a:solidFill>
                <a:prstClr val="black"/>
              </a:solidFill>
            </a:endParaRPr>
          </a:p>
        </p:txBody>
      </p:sp>
      <p:sp>
        <p:nvSpPr>
          <p:cNvPr id="9" name="Espace réservé de l'en-tête 8"/>
          <p:cNvSpPr>
            <a:spLocks noGrp="1"/>
          </p:cNvSpPr>
          <p:nvPr>
            <p:ph type="hdr" sz="quarter" idx="15"/>
          </p:nvPr>
        </p:nvSpPr>
        <p:spPr/>
        <p:txBody>
          <a:bodyPr/>
          <a:lstStyle/>
          <a:p>
            <a:endParaRPr lang="fr-FR">
              <a:solidFill>
                <a:prstClr val="black"/>
              </a:solidFill>
            </a:endParaRPr>
          </a:p>
        </p:txBody>
      </p:sp>
    </p:spTree>
    <p:extLst>
      <p:ext uri="{BB962C8B-B14F-4D97-AF65-F5344CB8AC3E}">
        <p14:creationId xmlns:p14="http://schemas.microsoft.com/office/powerpoint/2010/main" val="35149454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9163" y="746125"/>
            <a:ext cx="4970462" cy="3727450"/>
          </a:xfrm>
        </p:spPr>
      </p:sp>
      <p:sp>
        <p:nvSpPr>
          <p:cNvPr id="3" name="Espace réservé des commentaires 2"/>
          <p:cNvSpPr>
            <a:spLocks noGrp="1"/>
          </p:cNvSpPr>
          <p:nvPr>
            <p:ph type="body" idx="1"/>
          </p:nvPr>
        </p:nvSpPr>
        <p:spPr/>
        <p:txBody>
          <a:bodyPr/>
          <a:lstStyle/>
          <a:p>
            <a:r>
              <a:rPr lang="fr-FR" dirty="0"/>
              <a:t>Art, L 2144-3 CGCT</a:t>
            </a:r>
          </a:p>
          <a:p>
            <a:r>
              <a:rPr lang="fr-FR" dirty="0"/>
              <a:t>CE 30/04/1997 </a:t>
            </a:r>
            <a:r>
              <a:rPr lang="fr-FR" dirty="0" err="1"/>
              <a:t>Cne</a:t>
            </a:r>
            <a:r>
              <a:rPr lang="fr-FR" dirty="0"/>
              <a:t> de </a:t>
            </a:r>
            <a:r>
              <a:rPr lang="fr-FR" dirty="0" err="1"/>
              <a:t>Monsoult</a:t>
            </a:r>
            <a:r>
              <a:rPr lang="fr-FR" dirty="0"/>
              <a:t> n° 157115 : 3 motifs de refus légaux</a:t>
            </a:r>
          </a:p>
          <a:p>
            <a:endParaRPr lang="fr-FR" dirty="0"/>
          </a:p>
          <a:p>
            <a:endParaRPr lang="fr-FR" dirty="0"/>
          </a:p>
          <a:p>
            <a:r>
              <a:rPr lang="fr-FR" dirty="0"/>
              <a:t>Art, L 2125-1 CG3P</a:t>
            </a:r>
          </a:p>
        </p:txBody>
      </p:sp>
      <p:sp>
        <p:nvSpPr>
          <p:cNvPr id="7" name="Espace réservé de la date 6"/>
          <p:cNvSpPr>
            <a:spLocks noGrp="1"/>
          </p:cNvSpPr>
          <p:nvPr>
            <p:ph type="dt" idx="13"/>
          </p:nvPr>
        </p:nvSpPr>
        <p:spPr/>
        <p:txBody>
          <a:bodyPr/>
          <a:lstStyle/>
          <a:p>
            <a:endParaRPr lang="fr-FR"/>
          </a:p>
        </p:txBody>
      </p:sp>
      <p:sp>
        <p:nvSpPr>
          <p:cNvPr id="8" name="Espace réservé du pied de page 7"/>
          <p:cNvSpPr>
            <a:spLocks noGrp="1"/>
          </p:cNvSpPr>
          <p:nvPr>
            <p:ph type="ftr" sz="quarter" idx="14"/>
          </p:nvPr>
        </p:nvSpPr>
        <p:spPr/>
        <p:txBody>
          <a:bodyPr/>
          <a:lstStyle/>
          <a:p>
            <a:endParaRPr lang="fr-FR"/>
          </a:p>
        </p:txBody>
      </p:sp>
      <p:sp>
        <p:nvSpPr>
          <p:cNvPr id="9" name="Espace réservé de l'en-tête 8"/>
          <p:cNvSpPr>
            <a:spLocks noGrp="1"/>
          </p:cNvSpPr>
          <p:nvPr>
            <p:ph type="hdr" sz="quarter" idx="15"/>
          </p:nvPr>
        </p:nvSpPr>
        <p:spPr/>
        <p:txBody>
          <a:bodyPr/>
          <a:lstStyle/>
          <a:p>
            <a:endParaRPr lang="fr-FR"/>
          </a:p>
        </p:txBody>
      </p:sp>
    </p:spTree>
    <p:extLst>
      <p:ext uri="{BB962C8B-B14F-4D97-AF65-F5344CB8AC3E}">
        <p14:creationId xmlns:p14="http://schemas.microsoft.com/office/powerpoint/2010/main" val="687129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9163" y="746125"/>
            <a:ext cx="4970462" cy="3727450"/>
          </a:xfrm>
        </p:spPr>
      </p:sp>
      <p:sp>
        <p:nvSpPr>
          <p:cNvPr id="3" name="Espace réservé des commentaires 2"/>
          <p:cNvSpPr>
            <a:spLocks noGrp="1"/>
          </p:cNvSpPr>
          <p:nvPr>
            <p:ph type="body" idx="1"/>
          </p:nvPr>
        </p:nvSpPr>
        <p:spPr/>
        <p:txBody>
          <a:bodyPr/>
          <a:lstStyle/>
          <a:p>
            <a:r>
              <a:rPr lang="fr-FR" dirty="0"/>
              <a:t>Art, L 2125-1 CG3P ne prévoit pas le cas des associations politiques</a:t>
            </a:r>
          </a:p>
          <a:p>
            <a:endParaRPr lang="fr-FR" dirty="0"/>
          </a:p>
          <a:p>
            <a:r>
              <a:rPr lang="fr-FR" dirty="0"/>
              <a:t>CE 29/12/1997 </a:t>
            </a:r>
            <a:r>
              <a:rPr lang="fr-FR" dirty="0" err="1"/>
              <a:t>Maugendre</a:t>
            </a:r>
            <a:r>
              <a:rPr lang="fr-FR" dirty="0"/>
              <a:t> – candidat FN - la commune avait les</a:t>
            </a:r>
            <a:r>
              <a:rPr lang="fr-FR" baseline="0" dirty="0"/>
              <a:t> </a:t>
            </a:r>
            <a:r>
              <a:rPr lang="fr-FR" dirty="0"/>
              <a:t>moyens de faire face aux risques de</a:t>
            </a:r>
            <a:r>
              <a:rPr lang="fr-FR" baseline="0" dirty="0"/>
              <a:t> mouvements de protestations d’autant que le Préfet avait prévenu,</a:t>
            </a:r>
          </a:p>
          <a:p>
            <a:r>
              <a:rPr lang="fr-FR" baseline="0" dirty="0"/>
              <a:t>Gratuité même si non prévue par les textes n’est pas contraire aux règles de financement des campagnes – art, L 52-8 du Code électoral,</a:t>
            </a:r>
          </a:p>
          <a:p>
            <a:endParaRPr lang="fr-FR" baseline="0" dirty="0"/>
          </a:p>
          <a:p>
            <a:r>
              <a:rPr lang="fr-FR" baseline="0" dirty="0"/>
              <a:t>CE 18/12/1992 Sulzer – gratuité acceptée conforme aux dispositions relatives aux dépenses de campagne  à condition que cette règle décidée par le CM s’applique à tous les candidats et c’est-à-dire qu’ils aient « bénéficié de facilités analogues ».</a:t>
            </a:r>
          </a:p>
          <a:p>
            <a:endParaRPr lang="fr-FR" dirty="0"/>
          </a:p>
        </p:txBody>
      </p:sp>
      <p:sp>
        <p:nvSpPr>
          <p:cNvPr id="7" name="Espace réservé de la date 6"/>
          <p:cNvSpPr>
            <a:spLocks noGrp="1"/>
          </p:cNvSpPr>
          <p:nvPr>
            <p:ph type="dt" idx="13"/>
          </p:nvPr>
        </p:nvSpPr>
        <p:spPr/>
        <p:txBody>
          <a:bodyPr/>
          <a:lstStyle/>
          <a:p>
            <a:endParaRPr lang="fr-FR"/>
          </a:p>
        </p:txBody>
      </p:sp>
      <p:sp>
        <p:nvSpPr>
          <p:cNvPr id="8" name="Espace réservé du pied de page 7"/>
          <p:cNvSpPr>
            <a:spLocks noGrp="1"/>
          </p:cNvSpPr>
          <p:nvPr>
            <p:ph type="ftr" sz="quarter" idx="14"/>
          </p:nvPr>
        </p:nvSpPr>
        <p:spPr/>
        <p:txBody>
          <a:bodyPr/>
          <a:lstStyle/>
          <a:p>
            <a:endParaRPr lang="fr-FR"/>
          </a:p>
        </p:txBody>
      </p:sp>
      <p:sp>
        <p:nvSpPr>
          <p:cNvPr id="9" name="Espace réservé de l'en-tête 8"/>
          <p:cNvSpPr>
            <a:spLocks noGrp="1"/>
          </p:cNvSpPr>
          <p:nvPr>
            <p:ph type="hdr" sz="quarter" idx="15"/>
          </p:nvPr>
        </p:nvSpPr>
        <p:spPr/>
        <p:txBody>
          <a:bodyPr/>
          <a:lstStyle/>
          <a:p>
            <a:endParaRPr lang="fr-FR"/>
          </a:p>
        </p:txBody>
      </p:sp>
    </p:spTree>
    <p:extLst>
      <p:ext uri="{BB962C8B-B14F-4D97-AF65-F5344CB8AC3E}">
        <p14:creationId xmlns:p14="http://schemas.microsoft.com/office/powerpoint/2010/main" val="687129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20750" y="746125"/>
            <a:ext cx="4967288" cy="3727450"/>
          </a:xfrm>
        </p:spPr>
      </p:sp>
      <p:sp>
        <p:nvSpPr>
          <p:cNvPr id="3" name="Espace réservé des commentaires 2"/>
          <p:cNvSpPr>
            <a:spLocks noGrp="1"/>
          </p:cNvSpPr>
          <p:nvPr>
            <p:ph type="body" idx="1"/>
          </p:nvPr>
        </p:nvSpPr>
        <p:spPr/>
        <p:txBody>
          <a:bodyPr/>
          <a:lstStyle/>
          <a:p>
            <a:endParaRPr lang="fr-FR" dirty="0"/>
          </a:p>
        </p:txBody>
      </p:sp>
      <p:sp>
        <p:nvSpPr>
          <p:cNvPr id="7" name="Espace réservé de la date 6"/>
          <p:cNvSpPr>
            <a:spLocks noGrp="1"/>
          </p:cNvSpPr>
          <p:nvPr>
            <p:ph type="dt" idx="13"/>
          </p:nvPr>
        </p:nvSpPr>
        <p:spPr/>
        <p:txBody>
          <a:bodyPr/>
          <a:lstStyle/>
          <a:p>
            <a:endParaRPr lang="fr-FR">
              <a:solidFill>
                <a:prstClr val="black"/>
              </a:solidFill>
            </a:endParaRPr>
          </a:p>
        </p:txBody>
      </p:sp>
      <p:sp>
        <p:nvSpPr>
          <p:cNvPr id="8" name="Espace réservé du pied de page 7"/>
          <p:cNvSpPr>
            <a:spLocks noGrp="1"/>
          </p:cNvSpPr>
          <p:nvPr>
            <p:ph type="ftr" sz="quarter" idx="14"/>
          </p:nvPr>
        </p:nvSpPr>
        <p:spPr/>
        <p:txBody>
          <a:bodyPr/>
          <a:lstStyle/>
          <a:p>
            <a:endParaRPr lang="fr-FR">
              <a:solidFill>
                <a:prstClr val="black"/>
              </a:solidFill>
            </a:endParaRPr>
          </a:p>
        </p:txBody>
      </p:sp>
      <p:sp>
        <p:nvSpPr>
          <p:cNvPr id="9" name="Espace réservé de l'en-tête 8"/>
          <p:cNvSpPr>
            <a:spLocks noGrp="1"/>
          </p:cNvSpPr>
          <p:nvPr>
            <p:ph type="hdr" sz="quarter" idx="15"/>
          </p:nvPr>
        </p:nvSpPr>
        <p:spPr/>
        <p:txBody>
          <a:bodyPr/>
          <a:lstStyle/>
          <a:p>
            <a:endParaRPr lang="fr-FR">
              <a:solidFill>
                <a:prstClr val="black"/>
              </a:solidFill>
            </a:endParaRPr>
          </a:p>
        </p:txBody>
      </p:sp>
    </p:spTree>
    <p:extLst>
      <p:ext uri="{BB962C8B-B14F-4D97-AF65-F5344CB8AC3E}">
        <p14:creationId xmlns:p14="http://schemas.microsoft.com/office/powerpoint/2010/main" val="3514945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20750" y="746125"/>
            <a:ext cx="4967288" cy="3727450"/>
          </a:xfrm>
        </p:spPr>
      </p:sp>
      <p:sp>
        <p:nvSpPr>
          <p:cNvPr id="3" name="Espace réservé des commentaires 2"/>
          <p:cNvSpPr>
            <a:spLocks noGrp="1"/>
          </p:cNvSpPr>
          <p:nvPr>
            <p:ph type="body" idx="1"/>
          </p:nvPr>
        </p:nvSpPr>
        <p:spPr/>
        <p:txBody>
          <a:bodyPr/>
          <a:lstStyle/>
          <a:p>
            <a:endParaRPr lang="fr-FR"/>
          </a:p>
        </p:txBody>
      </p:sp>
      <p:sp>
        <p:nvSpPr>
          <p:cNvPr id="7" name="Espace réservé de la date 6"/>
          <p:cNvSpPr>
            <a:spLocks noGrp="1"/>
          </p:cNvSpPr>
          <p:nvPr>
            <p:ph type="dt" idx="13"/>
          </p:nvPr>
        </p:nvSpPr>
        <p:spPr/>
        <p:txBody>
          <a:bodyPr/>
          <a:lstStyle/>
          <a:p>
            <a:endParaRPr lang="fr-FR">
              <a:solidFill>
                <a:prstClr val="black"/>
              </a:solidFill>
            </a:endParaRPr>
          </a:p>
        </p:txBody>
      </p:sp>
      <p:sp>
        <p:nvSpPr>
          <p:cNvPr id="8" name="Espace réservé du pied de page 7"/>
          <p:cNvSpPr>
            <a:spLocks noGrp="1"/>
          </p:cNvSpPr>
          <p:nvPr>
            <p:ph type="ftr" sz="quarter" idx="14"/>
          </p:nvPr>
        </p:nvSpPr>
        <p:spPr/>
        <p:txBody>
          <a:bodyPr/>
          <a:lstStyle/>
          <a:p>
            <a:endParaRPr lang="fr-FR">
              <a:solidFill>
                <a:prstClr val="black"/>
              </a:solidFill>
            </a:endParaRPr>
          </a:p>
        </p:txBody>
      </p:sp>
      <p:sp>
        <p:nvSpPr>
          <p:cNvPr id="9" name="Espace réservé de l'en-tête 8"/>
          <p:cNvSpPr>
            <a:spLocks noGrp="1"/>
          </p:cNvSpPr>
          <p:nvPr>
            <p:ph type="hdr" sz="quarter" idx="15"/>
          </p:nvPr>
        </p:nvSpPr>
        <p:spPr/>
        <p:txBody>
          <a:bodyPr/>
          <a:lstStyle/>
          <a:p>
            <a:endParaRPr lang="fr-FR">
              <a:solidFill>
                <a:prstClr val="black"/>
              </a:solidFill>
            </a:endParaRPr>
          </a:p>
        </p:txBody>
      </p:sp>
    </p:spTree>
    <p:extLst>
      <p:ext uri="{BB962C8B-B14F-4D97-AF65-F5344CB8AC3E}">
        <p14:creationId xmlns:p14="http://schemas.microsoft.com/office/powerpoint/2010/main" val="22274397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20750" y="746125"/>
            <a:ext cx="4967288" cy="3727450"/>
          </a:xfrm>
        </p:spPr>
      </p:sp>
      <p:sp>
        <p:nvSpPr>
          <p:cNvPr id="3" name="Espace réservé des commentaires 2"/>
          <p:cNvSpPr>
            <a:spLocks noGrp="1"/>
          </p:cNvSpPr>
          <p:nvPr>
            <p:ph type="body" idx="1"/>
          </p:nvPr>
        </p:nvSpPr>
        <p:spPr/>
        <p:txBody>
          <a:bodyPr/>
          <a:lstStyle/>
          <a:p>
            <a:pPr algn="l"/>
            <a:r>
              <a:rPr lang="fr-FR" b="0" i="0" dirty="0">
                <a:solidFill>
                  <a:srgbClr val="3A3A3A"/>
                </a:solidFill>
                <a:effectLst/>
                <a:latin typeface="Marianne"/>
              </a:rPr>
              <a:t>e règlement général de protection des données (RGPD) est un texte réglementaire européen qui encadre le traitement des données de manière égalitaire sur tout le territoire de l’Union européenne (UE). Il est entré en application le 25 mai 2018.</a:t>
            </a:r>
          </a:p>
          <a:p>
            <a:pPr algn="l"/>
            <a:r>
              <a:rPr lang="fr-FR" b="0" i="0" dirty="0">
                <a:solidFill>
                  <a:srgbClr val="3A3A3A"/>
                </a:solidFill>
                <a:effectLst/>
                <a:latin typeface="Marianne"/>
              </a:rPr>
              <a:t>Le RGPD s’inscrit dans la continuité de la </a:t>
            </a:r>
            <a:r>
              <a:rPr lang="fr-FR" b="0" i="0" u="none" strike="noStrike" dirty="0">
                <a:solidFill>
                  <a:srgbClr val="3A3A3A"/>
                </a:solidFill>
                <a:effectLst/>
                <a:latin typeface="Marianne"/>
                <a:hlinkClick r:id="rId3" tooltip="« legifrance.gouv.fr » dans une nouvelle fenêtre"/>
              </a:rPr>
              <a:t>loi française « Informatique et Libertés » de 1978</a:t>
            </a:r>
            <a:r>
              <a:rPr lang="fr-FR" b="0" i="0" dirty="0">
                <a:solidFill>
                  <a:srgbClr val="3A3A3A"/>
                </a:solidFill>
                <a:effectLst/>
                <a:latin typeface="Marianne"/>
              </a:rPr>
              <a:t>, modifiée par </a:t>
            </a:r>
            <a:r>
              <a:rPr lang="fr-FR" b="0" i="0" u="none" strike="noStrike" dirty="0">
                <a:solidFill>
                  <a:srgbClr val="3A3A3A"/>
                </a:solidFill>
                <a:effectLst/>
                <a:latin typeface="Marianne"/>
                <a:hlinkClick r:id="rId4" tooltip="« legifrance.gouv.fr » dans une nouvelle fenêtre"/>
              </a:rPr>
              <a:t>la loi du 20 juin 2018 relative à la protection des données personnelles</a:t>
            </a:r>
            <a:r>
              <a:rPr lang="fr-FR" b="0" i="0" dirty="0">
                <a:solidFill>
                  <a:srgbClr val="3A3A3A"/>
                </a:solidFill>
                <a:effectLst/>
                <a:latin typeface="Marianne"/>
              </a:rPr>
              <a:t>, établissant des règles sur la collecte et l’utilisation des données sur le territoire français. Il a été conçu autour de trois objectifs :</a:t>
            </a:r>
          </a:p>
          <a:p>
            <a:pPr algn="l">
              <a:buFont typeface="Arial" panose="020B0604020202020204" pitchFamily="34" charset="0"/>
              <a:buChar char="•"/>
            </a:pPr>
            <a:r>
              <a:rPr lang="fr-FR" b="1" i="0" dirty="0">
                <a:solidFill>
                  <a:srgbClr val="3A3A3A"/>
                </a:solidFill>
                <a:effectLst/>
                <a:latin typeface="Marianne"/>
              </a:rPr>
              <a:t>renforcer les droits des personnes</a:t>
            </a:r>
            <a:endParaRPr lang="fr-FR" b="0" i="0" dirty="0">
              <a:solidFill>
                <a:srgbClr val="3A3A3A"/>
              </a:solidFill>
              <a:effectLst/>
              <a:latin typeface="Marianne"/>
            </a:endParaRPr>
          </a:p>
          <a:p>
            <a:pPr algn="l">
              <a:buFont typeface="Arial" panose="020B0604020202020204" pitchFamily="34" charset="0"/>
              <a:buChar char="•"/>
            </a:pPr>
            <a:r>
              <a:rPr lang="fr-FR" b="1" i="0" dirty="0">
                <a:solidFill>
                  <a:srgbClr val="3A3A3A"/>
                </a:solidFill>
                <a:effectLst/>
                <a:latin typeface="Marianne"/>
              </a:rPr>
              <a:t>responsabiliser les acteurs traitant des données</a:t>
            </a:r>
            <a:endParaRPr lang="fr-FR" b="0" i="0" dirty="0">
              <a:solidFill>
                <a:srgbClr val="3A3A3A"/>
              </a:solidFill>
              <a:effectLst/>
              <a:latin typeface="Marianne"/>
            </a:endParaRPr>
          </a:p>
          <a:p>
            <a:pPr algn="l">
              <a:buFont typeface="Arial" panose="020B0604020202020204" pitchFamily="34" charset="0"/>
              <a:buChar char="•"/>
            </a:pPr>
            <a:r>
              <a:rPr lang="fr-FR" b="1" i="0" dirty="0">
                <a:solidFill>
                  <a:srgbClr val="3A3A3A"/>
                </a:solidFill>
                <a:effectLst/>
                <a:latin typeface="Marianne"/>
              </a:rPr>
              <a:t>crédibiliser la régulation</a:t>
            </a:r>
            <a:r>
              <a:rPr lang="fr-FR" b="0" i="0" dirty="0">
                <a:solidFill>
                  <a:srgbClr val="3A3A3A"/>
                </a:solidFill>
                <a:effectLst/>
                <a:latin typeface="Marianne"/>
              </a:rPr>
              <a:t> grâce à une coopération renforcée entre les autorités de protection des données.</a:t>
            </a:r>
          </a:p>
          <a:p>
            <a:endParaRPr lang="fr-FR" dirty="0"/>
          </a:p>
        </p:txBody>
      </p:sp>
      <p:sp>
        <p:nvSpPr>
          <p:cNvPr id="7" name="Espace réservé de la date 6"/>
          <p:cNvSpPr>
            <a:spLocks noGrp="1"/>
          </p:cNvSpPr>
          <p:nvPr>
            <p:ph type="dt" idx="13"/>
          </p:nvPr>
        </p:nvSpPr>
        <p:spPr/>
        <p:txBody>
          <a:bodyPr/>
          <a:lstStyle/>
          <a:p>
            <a:endParaRPr lang="fr-FR">
              <a:solidFill>
                <a:prstClr val="black"/>
              </a:solidFill>
            </a:endParaRPr>
          </a:p>
        </p:txBody>
      </p:sp>
      <p:sp>
        <p:nvSpPr>
          <p:cNvPr id="8" name="Espace réservé du pied de page 7"/>
          <p:cNvSpPr>
            <a:spLocks noGrp="1"/>
          </p:cNvSpPr>
          <p:nvPr>
            <p:ph type="ftr" sz="quarter" idx="14"/>
          </p:nvPr>
        </p:nvSpPr>
        <p:spPr/>
        <p:txBody>
          <a:bodyPr/>
          <a:lstStyle/>
          <a:p>
            <a:endParaRPr lang="fr-FR">
              <a:solidFill>
                <a:prstClr val="black"/>
              </a:solidFill>
            </a:endParaRPr>
          </a:p>
        </p:txBody>
      </p:sp>
      <p:sp>
        <p:nvSpPr>
          <p:cNvPr id="9" name="Espace réservé de l'en-tête 8"/>
          <p:cNvSpPr>
            <a:spLocks noGrp="1"/>
          </p:cNvSpPr>
          <p:nvPr>
            <p:ph type="hdr" sz="quarter" idx="15"/>
          </p:nvPr>
        </p:nvSpPr>
        <p:spPr/>
        <p:txBody>
          <a:bodyPr/>
          <a:lstStyle/>
          <a:p>
            <a:endParaRPr lang="fr-FR">
              <a:solidFill>
                <a:prstClr val="black"/>
              </a:solidFill>
            </a:endParaRPr>
          </a:p>
        </p:txBody>
      </p:sp>
    </p:spTree>
    <p:extLst>
      <p:ext uri="{BB962C8B-B14F-4D97-AF65-F5344CB8AC3E}">
        <p14:creationId xmlns:p14="http://schemas.microsoft.com/office/powerpoint/2010/main" val="35149454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20750" y="746125"/>
            <a:ext cx="4967288" cy="3727450"/>
          </a:xfrm>
        </p:spPr>
      </p:sp>
      <p:sp>
        <p:nvSpPr>
          <p:cNvPr id="3" name="Espace réservé des commentaires 2"/>
          <p:cNvSpPr>
            <a:spLocks noGrp="1"/>
          </p:cNvSpPr>
          <p:nvPr>
            <p:ph type="body" idx="1"/>
          </p:nvPr>
        </p:nvSpPr>
        <p:spPr/>
        <p:txBody>
          <a:bodyPr/>
          <a:lstStyle/>
          <a:p>
            <a:r>
              <a:rPr lang="fr-FR" dirty="0"/>
              <a:t>Ces fichiers doivent êtres</a:t>
            </a:r>
            <a:r>
              <a:rPr lang="fr-FR" baseline="0" dirty="0"/>
              <a:t> déclarés à la </a:t>
            </a:r>
            <a:r>
              <a:rPr lang="fr-FR" baseline="0" dirty="0" err="1"/>
              <a:t>cnil</a:t>
            </a:r>
            <a:endParaRPr lang="fr-FR" dirty="0"/>
          </a:p>
        </p:txBody>
      </p:sp>
      <p:sp>
        <p:nvSpPr>
          <p:cNvPr id="7" name="Espace réservé de la date 6"/>
          <p:cNvSpPr>
            <a:spLocks noGrp="1"/>
          </p:cNvSpPr>
          <p:nvPr>
            <p:ph type="dt" idx="13"/>
          </p:nvPr>
        </p:nvSpPr>
        <p:spPr/>
        <p:txBody>
          <a:bodyPr/>
          <a:lstStyle/>
          <a:p>
            <a:endParaRPr lang="fr-FR">
              <a:solidFill>
                <a:prstClr val="black"/>
              </a:solidFill>
            </a:endParaRPr>
          </a:p>
        </p:txBody>
      </p:sp>
      <p:sp>
        <p:nvSpPr>
          <p:cNvPr id="8" name="Espace réservé du pied de page 7"/>
          <p:cNvSpPr>
            <a:spLocks noGrp="1"/>
          </p:cNvSpPr>
          <p:nvPr>
            <p:ph type="ftr" sz="quarter" idx="14"/>
          </p:nvPr>
        </p:nvSpPr>
        <p:spPr/>
        <p:txBody>
          <a:bodyPr/>
          <a:lstStyle/>
          <a:p>
            <a:endParaRPr lang="fr-FR">
              <a:solidFill>
                <a:prstClr val="black"/>
              </a:solidFill>
            </a:endParaRPr>
          </a:p>
        </p:txBody>
      </p:sp>
      <p:sp>
        <p:nvSpPr>
          <p:cNvPr id="9" name="Espace réservé de l'en-tête 8"/>
          <p:cNvSpPr>
            <a:spLocks noGrp="1"/>
          </p:cNvSpPr>
          <p:nvPr>
            <p:ph type="hdr" sz="quarter" idx="15"/>
          </p:nvPr>
        </p:nvSpPr>
        <p:spPr/>
        <p:txBody>
          <a:bodyPr/>
          <a:lstStyle/>
          <a:p>
            <a:endParaRPr lang="fr-FR">
              <a:solidFill>
                <a:prstClr val="black"/>
              </a:solidFill>
            </a:endParaRPr>
          </a:p>
        </p:txBody>
      </p:sp>
    </p:spTree>
    <p:extLst>
      <p:ext uri="{BB962C8B-B14F-4D97-AF65-F5344CB8AC3E}">
        <p14:creationId xmlns:p14="http://schemas.microsoft.com/office/powerpoint/2010/main" val="1472446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9163" y="746125"/>
            <a:ext cx="4970462" cy="3727450"/>
          </a:xfrm>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a:t>La réforme de</a:t>
            </a:r>
            <a:r>
              <a:rPr lang="fr-FR" baseline="0" dirty="0"/>
              <a:t> l’inscriptions sur les listes électorales et la création du Répertoire unique (loi du 21er aout 2016 et décret du 14 mai 2018) n’a pas eu d’incidence sur le régime spécial de communication des listes électorales,</a:t>
            </a:r>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a:t>Nouvel article L 37 </a:t>
            </a:r>
            <a:r>
              <a:rPr lang="fr-FR" dirty="0"/>
              <a:t>du code électoral,</a:t>
            </a:r>
            <a:r>
              <a:rPr lang="fr-FR" b="1" dirty="0"/>
              <a:t> </a:t>
            </a:r>
            <a:r>
              <a:rPr lang="fr-FR" dirty="0"/>
              <a:t>tout électeur - quel que soit le lieu où il est inscrit , solliciter la commune selon la jurisprudence de la CADA.</a:t>
            </a:r>
          </a:p>
          <a:p>
            <a:r>
              <a:rPr lang="fr-FR" dirty="0"/>
              <a:t>tout candidat et tout parti politique s’adresse à</a:t>
            </a:r>
            <a:r>
              <a:rPr lang="fr-FR" baseline="0" dirty="0"/>
              <a:t> la Préfecture </a:t>
            </a:r>
            <a:r>
              <a:rPr lang="fr-FR" dirty="0"/>
              <a:t>pour obtenir les listes de l’ensemble des communes du Département,</a:t>
            </a:r>
          </a:p>
          <a:p>
            <a:r>
              <a:rPr lang="fr-FR" dirty="0"/>
              <a:t> </a:t>
            </a:r>
          </a:p>
          <a:p>
            <a:r>
              <a:rPr lang="fr-FR" dirty="0"/>
              <a:t>Infos communicables (art, R 20 :</a:t>
            </a:r>
          </a:p>
          <a:p>
            <a:r>
              <a:rPr lang="fr-FR" dirty="0"/>
              <a:t>Données</a:t>
            </a:r>
            <a:r>
              <a:rPr lang="fr-FR" baseline="0" dirty="0"/>
              <a:t> d’identification : nom, nom d’usage, prénom, date et lieu de naissance</a:t>
            </a:r>
          </a:p>
          <a:p>
            <a:r>
              <a:rPr lang="fr-FR" baseline="0" dirty="0"/>
              <a:t>Adresse , n° de bureau de vote et n° d’ordre séquentiel sur la liste d’émargement,</a:t>
            </a:r>
          </a:p>
          <a:p>
            <a:endParaRPr lang="fr-FR" dirty="0"/>
          </a:p>
          <a:p>
            <a:r>
              <a:rPr lang="fr-FR" dirty="0"/>
              <a:t>Ainsi, la loi prévoit la communication ou l’accès aux listes à toute personne qui justifie par tout moyen, y compris une </a:t>
            </a:r>
            <a:r>
              <a:rPr lang="fr-FR" b="1" dirty="0"/>
              <a:t>attestation sur l’honneur </a:t>
            </a:r>
            <a:r>
              <a:rPr lang="fr-FR" dirty="0"/>
              <a:t>ou carte d’électeur  -  être électeur.</a:t>
            </a:r>
          </a:p>
          <a:p>
            <a:r>
              <a:rPr lang="fr-FR" dirty="0"/>
              <a:t>Par conséquent, il peut accéder et obtenir copie de la liste électorale complète, y compris des informations couvertes par le secret de la vie privée (adresse personnelle, date et lieu de naissance des électeurs). En revanche, </a:t>
            </a:r>
          </a:p>
          <a:p>
            <a:endParaRPr lang="fr-FR" dirty="0"/>
          </a:p>
          <a:p>
            <a:r>
              <a:rPr lang="fr-FR" dirty="0"/>
              <a:t>Les pièces présentées à l’appui d’une demande d’inscription sur la liste électorale ne sont pas communicables aux tiers.</a:t>
            </a:r>
          </a:p>
          <a:p>
            <a:r>
              <a:rPr lang="fr-FR" dirty="0"/>
              <a:t>Seule la liste en cours de validité est communicable (Avis CADA 8</a:t>
            </a:r>
            <a:r>
              <a:rPr lang="fr-FR" baseline="0" dirty="0"/>
              <a:t> février 2018), les listes anciennes au vu des éléments relatifs à la vie privée tombe sous le droit commun et ne seront communicables qu’au terme de 50 ans,</a:t>
            </a:r>
            <a:endParaRPr lang="fr-FR" dirty="0"/>
          </a:p>
          <a:p>
            <a:endParaRPr lang="fr-FR" dirty="0"/>
          </a:p>
          <a:p>
            <a:endParaRPr lang="fr-FR" dirty="0"/>
          </a:p>
        </p:txBody>
      </p:sp>
      <p:sp>
        <p:nvSpPr>
          <p:cNvPr id="7" name="Espace réservé de la date 6"/>
          <p:cNvSpPr>
            <a:spLocks noGrp="1"/>
          </p:cNvSpPr>
          <p:nvPr>
            <p:ph type="dt" idx="13"/>
          </p:nvPr>
        </p:nvSpPr>
        <p:spPr/>
        <p:txBody>
          <a:bodyPr/>
          <a:lstStyle/>
          <a:p>
            <a:endParaRPr lang="fr-FR"/>
          </a:p>
        </p:txBody>
      </p:sp>
      <p:sp>
        <p:nvSpPr>
          <p:cNvPr id="8" name="Espace réservé du pied de page 7"/>
          <p:cNvSpPr>
            <a:spLocks noGrp="1"/>
          </p:cNvSpPr>
          <p:nvPr>
            <p:ph type="ftr" sz="quarter" idx="14"/>
          </p:nvPr>
        </p:nvSpPr>
        <p:spPr/>
        <p:txBody>
          <a:bodyPr/>
          <a:lstStyle/>
          <a:p>
            <a:endParaRPr lang="fr-FR"/>
          </a:p>
        </p:txBody>
      </p:sp>
      <p:sp>
        <p:nvSpPr>
          <p:cNvPr id="9" name="Espace réservé de l'en-tête 8"/>
          <p:cNvSpPr>
            <a:spLocks noGrp="1"/>
          </p:cNvSpPr>
          <p:nvPr>
            <p:ph type="hdr" sz="quarter" idx="15"/>
          </p:nvPr>
        </p:nvSpPr>
        <p:spPr/>
        <p:txBody>
          <a:bodyPr/>
          <a:lstStyle/>
          <a:p>
            <a:endParaRPr lang="fr-FR"/>
          </a:p>
        </p:txBody>
      </p:sp>
    </p:spTree>
    <p:extLst>
      <p:ext uri="{BB962C8B-B14F-4D97-AF65-F5344CB8AC3E}">
        <p14:creationId xmlns:p14="http://schemas.microsoft.com/office/powerpoint/2010/main" val="35839411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9163" y="746125"/>
            <a:ext cx="4970462" cy="3727450"/>
          </a:xfrm>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a:t>Absence de déclaration CNIL pour le traitement des données à partir des listes électorales.</a:t>
            </a:r>
          </a:p>
          <a:p>
            <a:r>
              <a:rPr lang="fr-FR" dirty="0"/>
              <a:t>La commune n’a pas à vérifier l’utilisation qui en est faite selon la jurisprudence,</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a:t>Néanmoins, elle peut solliciter une attestation</a:t>
            </a:r>
            <a:r>
              <a:rPr lang="fr-FR" baseline="0" dirty="0"/>
              <a:t> du candidat qu’il n’en fera PAS une exploitation commerciale (usage commercial, revente des données et utilisation pour une activité à but lucratif),,,, A  défaut d’une telle attestation le maire peut refuser la communication – </a:t>
            </a:r>
            <a:r>
              <a:rPr lang="fr-FR" sz="1200" kern="1200" dirty="0">
                <a:solidFill>
                  <a:schemeClr val="tx1"/>
                </a:solidFill>
                <a:effectLst/>
                <a:latin typeface="+mn-lt"/>
                <a:ea typeface="+mn-ea"/>
                <a:cs typeface="+mn-cs"/>
              </a:rPr>
              <a:t>CE 02/12/2016 </a:t>
            </a:r>
            <a:r>
              <a:rPr lang="fr-FR" sz="1200" kern="1200" dirty="0" err="1">
                <a:solidFill>
                  <a:schemeClr val="tx1"/>
                </a:solidFill>
                <a:effectLst/>
                <a:latin typeface="+mn-lt"/>
                <a:ea typeface="+mn-ea"/>
                <a:cs typeface="+mn-cs"/>
              </a:rPr>
              <a:t>Req</a:t>
            </a:r>
            <a:r>
              <a:rPr lang="fr-FR" sz="1200" kern="1200" dirty="0">
                <a:solidFill>
                  <a:schemeClr val="tx1"/>
                </a:solidFill>
                <a:effectLst/>
                <a:latin typeface="+mn-lt"/>
                <a:ea typeface="+mn-ea"/>
                <a:cs typeface="+mn-cs"/>
              </a:rPr>
              <a:t> n°388979 Commune du Mans</a:t>
            </a:r>
          </a:p>
          <a:p>
            <a:endParaRPr lang="fr-FR" baseline="0" dirty="0"/>
          </a:p>
          <a:p>
            <a:r>
              <a:rPr lang="fr-FR" baseline="0" dirty="0"/>
              <a:t>Mais le maire n’a pas à contrôler l’utilisation qui en est faite et aucune sanction n’est prévue par la loi</a:t>
            </a:r>
          </a:p>
          <a:p>
            <a:r>
              <a:rPr lang="fr-FR" baseline="0" dirty="0"/>
              <a:t>Néanmoins application du RGPD engage le candidat qui doit informer les personnes démarchées,,,</a:t>
            </a:r>
            <a:endParaRPr lang="fr-FR" dirty="0"/>
          </a:p>
        </p:txBody>
      </p:sp>
      <p:sp>
        <p:nvSpPr>
          <p:cNvPr id="7" name="Espace réservé de la date 6"/>
          <p:cNvSpPr>
            <a:spLocks noGrp="1"/>
          </p:cNvSpPr>
          <p:nvPr>
            <p:ph type="dt" idx="13"/>
          </p:nvPr>
        </p:nvSpPr>
        <p:spPr/>
        <p:txBody>
          <a:bodyPr/>
          <a:lstStyle/>
          <a:p>
            <a:endParaRPr lang="fr-FR"/>
          </a:p>
        </p:txBody>
      </p:sp>
      <p:sp>
        <p:nvSpPr>
          <p:cNvPr id="8" name="Espace réservé du pied de page 7"/>
          <p:cNvSpPr>
            <a:spLocks noGrp="1"/>
          </p:cNvSpPr>
          <p:nvPr>
            <p:ph type="ftr" sz="quarter" idx="14"/>
          </p:nvPr>
        </p:nvSpPr>
        <p:spPr/>
        <p:txBody>
          <a:bodyPr/>
          <a:lstStyle/>
          <a:p>
            <a:endParaRPr lang="fr-FR"/>
          </a:p>
        </p:txBody>
      </p:sp>
      <p:sp>
        <p:nvSpPr>
          <p:cNvPr id="9" name="Espace réservé de l'en-tête 8"/>
          <p:cNvSpPr>
            <a:spLocks noGrp="1"/>
          </p:cNvSpPr>
          <p:nvPr>
            <p:ph type="hdr" sz="quarter" idx="15"/>
          </p:nvPr>
        </p:nvSpPr>
        <p:spPr/>
        <p:txBody>
          <a:bodyPr/>
          <a:lstStyle/>
          <a:p>
            <a:endParaRPr lang="fr-FR"/>
          </a:p>
        </p:txBody>
      </p:sp>
    </p:spTree>
    <p:extLst>
      <p:ext uri="{BB962C8B-B14F-4D97-AF65-F5344CB8AC3E}">
        <p14:creationId xmlns:p14="http://schemas.microsoft.com/office/powerpoint/2010/main" val="35839411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20750" y="746125"/>
            <a:ext cx="4967288" cy="3727450"/>
          </a:xfrm>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a:solidFill>
                  <a:prstClr val="white"/>
                </a:solidFill>
                <a:latin typeface="Myriad Pro Light"/>
              </a:rPr>
              <a:t>Sont visées les communes, les départements, les régions, mais aussi les EPCI (syndicats de communes, communautés de communes, communautés urbaines ou d’agglomération).</a:t>
            </a:r>
          </a:p>
          <a:p>
            <a:r>
              <a:rPr lang="fr-FR" dirty="0"/>
              <a:t>Non respect art 52-1 automatiquement ,,,</a:t>
            </a:r>
            <a:r>
              <a:rPr lang="fr-FR" baseline="0" dirty="0"/>
              <a:t> puisque le don interdit a pour objet un moyens de propagande utilisé par le candidat sur le territoire de sa commune en période préélectorale.</a:t>
            </a:r>
            <a:endParaRPr lang="fr-FR" dirty="0"/>
          </a:p>
        </p:txBody>
      </p:sp>
      <p:sp>
        <p:nvSpPr>
          <p:cNvPr id="7" name="Espace réservé de la date 6"/>
          <p:cNvSpPr>
            <a:spLocks noGrp="1"/>
          </p:cNvSpPr>
          <p:nvPr>
            <p:ph type="dt" idx="13"/>
          </p:nvPr>
        </p:nvSpPr>
        <p:spPr/>
        <p:txBody>
          <a:bodyPr/>
          <a:lstStyle/>
          <a:p>
            <a:endParaRPr lang="fr-FR">
              <a:solidFill>
                <a:prstClr val="black"/>
              </a:solidFill>
            </a:endParaRPr>
          </a:p>
        </p:txBody>
      </p:sp>
      <p:sp>
        <p:nvSpPr>
          <p:cNvPr id="8" name="Espace réservé du pied de page 7"/>
          <p:cNvSpPr>
            <a:spLocks noGrp="1"/>
          </p:cNvSpPr>
          <p:nvPr>
            <p:ph type="ftr" sz="quarter" idx="14"/>
          </p:nvPr>
        </p:nvSpPr>
        <p:spPr/>
        <p:txBody>
          <a:bodyPr/>
          <a:lstStyle/>
          <a:p>
            <a:endParaRPr lang="fr-FR">
              <a:solidFill>
                <a:prstClr val="black"/>
              </a:solidFill>
            </a:endParaRPr>
          </a:p>
        </p:txBody>
      </p:sp>
      <p:sp>
        <p:nvSpPr>
          <p:cNvPr id="9" name="Espace réservé de l'en-tête 8"/>
          <p:cNvSpPr>
            <a:spLocks noGrp="1"/>
          </p:cNvSpPr>
          <p:nvPr>
            <p:ph type="hdr" sz="quarter" idx="15"/>
          </p:nvPr>
        </p:nvSpPr>
        <p:spPr/>
        <p:txBody>
          <a:bodyPr/>
          <a:lstStyle/>
          <a:p>
            <a:endParaRPr lang="fr-FR">
              <a:solidFill>
                <a:prstClr val="black"/>
              </a:solidFill>
            </a:endParaRPr>
          </a:p>
        </p:txBody>
      </p:sp>
    </p:spTree>
    <p:extLst>
      <p:ext uri="{BB962C8B-B14F-4D97-AF65-F5344CB8AC3E}">
        <p14:creationId xmlns:p14="http://schemas.microsoft.com/office/powerpoint/2010/main" val="351494541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20750" y="746125"/>
            <a:ext cx="4967288" cy="3727450"/>
          </a:xfrm>
        </p:spPr>
      </p:sp>
      <p:sp>
        <p:nvSpPr>
          <p:cNvPr id="3" name="Espace réservé des commentaires 2"/>
          <p:cNvSpPr>
            <a:spLocks noGrp="1"/>
          </p:cNvSpPr>
          <p:nvPr>
            <p:ph type="body" idx="1"/>
          </p:nvPr>
        </p:nvSpPr>
        <p:spPr/>
        <p:txBody>
          <a:bodyPr/>
          <a:lstStyle/>
          <a:p>
            <a:r>
              <a:rPr lang="fr-FR" dirty="0"/>
              <a:t>Article 50 interdiction</a:t>
            </a:r>
            <a:r>
              <a:rPr lang="fr-FR" baseline="0" dirty="0"/>
              <a:t> </a:t>
            </a:r>
            <a:r>
              <a:rPr lang="fr-FR" baseline="0" dirty="0" err="1"/>
              <a:t>distri</a:t>
            </a:r>
            <a:r>
              <a:rPr lang="fr-FR" baseline="0" dirty="0"/>
              <a:t> circulaires, </a:t>
            </a:r>
            <a:r>
              <a:rPr lang="fr-FR" dirty="0"/>
              <a:t>contraventions de la cinquième classe</a:t>
            </a:r>
          </a:p>
        </p:txBody>
      </p:sp>
      <p:sp>
        <p:nvSpPr>
          <p:cNvPr id="7" name="Espace réservé de la date 6"/>
          <p:cNvSpPr>
            <a:spLocks noGrp="1"/>
          </p:cNvSpPr>
          <p:nvPr>
            <p:ph type="dt" idx="13"/>
          </p:nvPr>
        </p:nvSpPr>
        <p:spPr/>
        <p:txBody>
          <a:bodyPr/>
          <a:lstStyle/>
          <a:p>
            <a:endParaRPr lang="fr-FR">
              <a:solidFill>
                <a:prstClr val="black"/>
              </a:solidFill>
            </a:endParaRPr>
          </a:p>
        </p:txBody>
      </p:sp>
      <p:sp>
        <p:nvSpPr>
          <p:cNvPr id="8" name="Espace réservé du pied de page 7"/>
          <p:cNvSpPr>
            <a:spLocks noGrp="1"/>
          </p:cNvSpPr>
          <p:nvPr>
            <p:ph type="ftr" sz="quarter" idx="14"/>
          </p:nvPr>
        </p:nvSpPr>
        <p:spPr/>
        <p:txBody>
          <a:bodyPr/>
          <a:lstStyle/>
          <a:p>
            <a:endParaRPr lang="fr-FR">
              <a:solidFill>
                <a:prstClr val="black"/>
              </a:solidFill>
            </a:endParaRPr>
          </a:p>
        </p:txBody>
      </p:sp>
      <p:sp>
        <p:nvSpPr>
          <p:cNvPr id="9" name="Espace réservé de l'en-tête 8"/>
          <p:cNvSpPr>
            <a:spLocks noGrp="1"/>
          </p:cNvSpPr>
          <p:nvPr>
            <p:ph type="hdr" sz="quarter" idx="15"/>
          </p:nvPr>
        </p:nvSpPr>
        <p:spPr/>
        <p:txBody>
          <a:bodyPr/>
          <a:lstStyle/>
          <a:p>
            <a:endParaRPr lang="fr-FR">
              <a:solidFill>
                <a:prstClr val="black"/>
              </a:solidFill>
            </a:endParaRPr>
          </a:p>
        </p:txBody>
      </p:sp>
    </p:spTree>
    <p:extLst>
      <p:ext uri="{BB962C8B-B14F-4D97-AF65-F5344CB8AC3E}">
        <p14:creationId xmlns:p14="http://schemas.microsoft.com/office/powerpoint/2010/main" val="351494541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20750" y="746125"/>
            <a:ext cx="4967288" cy="3727450"/>
          </a:xfrm>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a:solidFill>
                  <a:prstClr val="white"/>
                </a:solidFill>
                <a:latin typeface="Myriad Pro Light"/>
              </a:rPr>
              <a:t>Il est interdit au candidat de faire financer un bilan de mandat par la collectivité. Ceci serait sanctionné comme étant une campagne de promotion publicitaire des réalisations de la collectivité ou un don prohibé par une personne morale. </a:t>
            </a:r>
          </a:p>
          <a:p>
            <a:endParaRPr lang="fr-FR" dirty="0"/>
          </a:p>
        </p:txBody>
      </p:sp>
      <p:sp>
        <p:nvSpPr>
          <p:cNvPr id="7" name="Espace réservé de la date 6"/>
          <p:cNvSpPr>
            <a:spLocks noGrp="1"/>
          </p:cNvSpPr>
          <p:nvPr>
            <p:ph type="dt" idx="13"/>
          </p:nvPr>
        </p:nvSpPr>
        <p:spPr/>
        <p:txBody>
          <a:bodyPr/>
          <a:lstStyle/>
          <a:p>
            <a:endParaRPr lang="fr-FR">
              <a:solidFill>
                <a:prstClr val="black"/>
              </a:solidFill>
            </a:endParaRPr>
          </a:p>
        </p:txBody>
      </p:sp>
      <p:sp>
        <p:nvSpPr>
          <p:cNvPr id="8" name="Espace réservé du pied de page 7"/>
          <p:cNvSpPr>
            <a:spLocks noGrp="1"/>
          </p:cNvSpPr>
          <p:nvPr>
            <p:ph type="ftr" sz="quarter" idx="14"/>
          </p:nvPr>
        </p:nvSpPr>
        <p:spPr/>
        <p:txBody>
          <a:bodyPr/>
          <a:lstStyle/>
          <a:p>
            <a:endParaRPr lang="fr-FR">
              <a:solidFill>
                <a:prstClr val="black"/>
              </a:solidFill>
            </a:endParaRPr>
          </a:p>
        </p:txBody>
      </p:sp>
      <p:sp>
        <p:nvSpPr>
          <p:cNvPr id="9" name="Espace réservé de l'en-tête 8"/>
          <p:cNvSpPr>
            <a:spLocks noGrp="1"/>
          </p:cNvSpPr>
          <p:nvPr>
            <p:ph type="hdr" sz="quarter" idx="15"/>
          </p:nvPr>
        </p:nvSpPr>
        <p:spPr/>
        <p:txBody>
          <a:bodyPr/>
          <a:lstStyle/>
          <a:p>
            <a:endParaRPr lang="fr-FR">
              <a:solidFill>
                <a:prstClr val="black"/>
              </a:solidFill>
            </a:endParaRPr>
          </a:p>
        </p:txBody>
      </p:sp>
    </p:spTree>
    <p:extLst>
      <p:ext uri="{BB962C8B-B14F-4D97-AF65-F5344CB8AC3E}">
        <p14:creationId xmlns:p14="http://schemas.microsoft.com/office/powerpoint/2010/main" val="424915322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440CD7-0144-3AA1-4C6F-7E03EC8F2C4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D335115-8EBD-5177-D75B-02766BF03D78}"/>
              </a:ext>
            </a:extLst>
          </p:cNvPr>
          <p:cNvSpPr>
            <a:spLocks noGrp="1" noRot="1" noChangeAspect="1"/>
          </p:cNvSpPr>
          <p:nvPr>
            <p:ph type="sldImg"/>
          </p:nvPr>
        </p:nvSpPr>
        <p:spPr>
          <a:xfrm>
            <a:off x="920750" y="746125"/>
            <a:ext cx="4967288" cy="3727450"/>
          </a:xfrm>
        </p:spPr>
      </p:sp>
      <p:sp>
        <p:nvSpPr>
          <p:cNvPr id="3" name="Espace réservé des commentaires 2">
            <a:extLst>
              <a:ext uri="{FF2B5EF4-FFF2-40B4-BE49-F238E27FC236}">
                <a16:creationId xmlns:a16="http://schemas.microsoft.com/office/drawing/2014/main" id="{BB3AF083-E801-8D00-CF93-87CABE82F777}"/>
              </a:ext>
            </a:extLst>
          </p:cNvPr>
          <p:cNvSpPr>
            <a:spLocks noGrp="1"/>
          </p:cNvSpPr>
          <p:nvPr>
            <p:ph type="body" idx="1"/>
          </p:nvPr>
        </p:nvSpPr>
        <p:spPr/>
        <p:txBody>
          <a:bodyPr/>
          <a:lstStyle/>
          <a:p>
            <a:endParaRPr lang="fr-FR"/>
          </a:p>
        </p:txBody>
      </p:sp>
      <p:sp>
        <p:nvSpPr>
          <p:cNvPr id="7" name="Espace réservé de la date 6">
            <a:extLst>
              <a:ext uri="{FF2B5EF4-FFF2-40B4-BE49-F238E27FC236}">
                <a16:creationId xmlns:a16="http://schemas.microsoft.com/office/drawing/2014/main" id="{B690D087-AA3C-614B-B195-37C319D4230B}"/>
              </a:ext>
            </a:extLst>
          </p:cNvPr>
          <p:cNvSpPr>
            <a:spLocks noGrp="1"/>
          </p:cNvSpPr>
          <p:nvPr>
            <p:ph type="dt" idx="13"/>
          </p:nvPr>
        </p:nvSpPr>
        <p:spPr/>
        <p:txBody>
          <a:bodyPr/>
          <a:lstStyle/>
          <a:p>
            <a:endParaRPr lang="fr-FR">
              <a:solidFill>
                <a:prstClr val="black"/>
              </a:solidFill>
            </a:endParaRPr>
          </a:p>
        </p:txBody>
      </p:sp>
      <p:sp>
        <p:nvSpPr>
          <p:cNvPr id="8" name="Espace réservé du pied de page 7">
            <a:extLst>
              <a:ext uri="{FF2B5EF4-FFF2-40B4-BE49-F238E27FC236}">
                <a16:creationId xmlns:a16="http://schemas.microsoft.com/office/drawing/2014/main" id="{3B08635C-3CE7-7368-43BF-E44348BF7051}"/>
              </a:ext>
            </a:extLst>
          </p:cNvPr>
          <p:cNvSpPr>
            <a:spLocks noGrp="1"/>
          </p:cNvSpPr>
          <p:nvPr>
            <p:ph type="ftr" sz="quarter" idx="14"/>
          </p:nvPr>
        </p:nvSpPr>
        <p:spPr/>
        <p:txBody>
          <a:bodyPr/>
          <a:lstStyle/>
          <a:p>
            <a:endParaRPr lang="fr-FR">
              <a:solidFill>
                <a:prstClr val="black"/>
              </a:solidFill>
            </a:endParaRPr>
          </a:p>
        </p:txBody>
      </p:sp>
      <p:sp>
        <p:nvSpPr>
          <p:cNvPr id="9" name="Espace réservé de l'en-tête 8">
            <a:extLst>
              <a:ext uri="{FF2B5EF4-FFF2-40B4-BE49-F238E27FC236}">
                <a16:creationId xmlns:a16="http://schemas.microsoft.com/office/drawing/2014/main" id="{0F1340A7-DBC7-9496-7530-603879140294}"/>
              </a:ext>
            </a:extLst>
          </p:cNvPr>
          <p:cNvSpPr>
            <a:spLocks noGrp="1"/>
          </p:cNvSpPr>
          <p:nvPr>
            <p:ph type="hdr" sz="quarter" idx="15"/>
          </p:nvPr>
        </p:nvSpPr>
        <p:spPr/>
        <p:txBody>
          <a:bodyPr/>
          <a:lstStyle/>
          <a:p>
            <a:endParaRPr lang="fr-FR">
              <a:solidFill>
                <a:prstClr val="black"/>
              </a:solidFill>
            </a:endParaRPr>
          </a:p>
        </p:txBody>
      </p:sp>
    </p:spTree>
    <p:extLst>
      <p:ext uri="{BB962C8B-B14F-4D97-AF65-F5344CB8AC3E}">
        <p14:creationId xmlns:p14="http://schemas.microsoft.com/office/powerpoint/2010/main" val="426389248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B816D748-806A-416E-9F0E-6B870B168B34}" type="slidenum">
              <a:rPr lang="fr-FR" smtClean="0"/>
              <a:t>48</a:t>
            </a:fld>
            <a:endParaRPr lang="fr-FR"/>
          </a:p>
        </p:txBody>
      </p:sp>
    </p:spTree>
    <p:extLst>
      <p:ext uri="{BB962C8B-B14F-4D97-AF65-F5344CB8AC3E}">
        <p14:creationId xmlns:p14="http://schemas.microsoft.com/office/powerpoint/2010/main" val="284137059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CE4481-EF2A-EFE7-5D70-53EE6BAE36C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49007EB-C747-28DF-8325-A1E480A2330B}"/>
              </a:ext>
            </a:extLst>
          </p:cNvPr>
          <p:cNvSpPr>
            <a:spLocks noGrp="1" noRot="1" noChangeAspect="1"/>
          </p:cNvSpPr>
          <p:nvPr>
            <p:ph type="sldImg"/>
          </p:nvPr>
        </p:nvSpPr>
        <p:spPr/>
      </p:sp>
      <p:sp>
        <p:nvSpPr>
          <p:cNvPr id="4" name="Espace réservé du numéro de diapositive 3">
            <a:extLst>
              <a:ext uri="{FF2B5EF4-FFF2-40B4-BE49-F238E27FC236}">
                <a16:creationId xmlns:a16="http://schemas.microsoft.com/office/drawing/2014/main" id="{162FCD9E-FBB2-A1BD-580C-3CA647ACE380}"/>
              </a:ext>
            </a:extLst>
          </p:cNvPr>
          <p:cNvSpPr>
            <a:spLocks noGrp="1"/>
          </p:cNvSpPr>
          <p:nvPr>
            <p:ph type="sldNum" sz="quarter" idx="5"/>
          </p:nvPr>
        </p:nvSpPr>
        <p:spPr/>
        <p:txBody>
          <a:bodyPr/>
          <a:lstStyle/>
          <a:p>
            <a:fld id="{B816D748-806A-416E-9F0E-6B870B168B34}" type="slidenum">
              <a:rPr lang="fr-FR" smtClean="0"/>
              <a:t>49</a:t>
            </a:fld>
            <a:endParaRPr lang="fr-FR"/>
          </a:p>
        </p:txBody>
      </p:sp>
    </p:spTree>
    <p:extLst>
      <p:ext uri="{BB962C8B-B14F-4D97-AF65-F5344CB8AC3E}">
        <p14:creationId xmlns:p14="http://schemas.microsoft.com/office/powerpoint/2010/main" val="955187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Date des élections confirmée par Q/R publiées en octobre 2024 – mars 2026</a:t>
            </a:r>
          </a:p>
        </p:txBody>
      </p:sp>
      <p:sp>
        <p:nvSpPr>
          <p:cNvPr id="4" name="Espace réservé du numéro de diapositive 3"/>
          <p:cNvSpPr>
            <a:spLocks noGrp="1"/>
          </p:cNvSpPr>
          <p:nvPr>
            <p:ph type="sldNum" sz="quarter" idx="5"/>
          </p:nvPr>
        </p:nvSpPr>
        <p:spPr/>
        <p:txBody>
          <a:bodyPr/>
          <a:lstStyle/>
          <a:p>
            <a:fld id="{94534637-0BCA-449A-90EE-8AB1FBC2705F}" type="slidenum">
              <a:rPr lang="fr-FR" smtClean="0"/>
              <a:t>5</a:t>
            </a:fld>
            <a:endParaRPr lang="fr-FR"/>
          </a:p>
        </p:txBody>
      </p:sp>
    </p:spTree>
    <p:extLst>
      <p:ext uri="{BB962C8B-B14F-4D97-AF65-F5344CB8AC3E}">
        <p14:creationId xmlns:p14="http://schemas.microsoft.com/office/powerpoint/2010/main" val="273011429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56C8FE-DD7F-C813-F85B-8BDC1991F7C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E198A53-1EFC-AC92-B0E7-AD14F8006442}"/>
              </a:ext>
            </a:extLst>
          </p:cNvPr>
          <p:cNvSpPr>
            <a:spLocks noGrp="1" noRot="1" noChangeAspect="1"/>
          </p:cNvSpPr>
          <p:nvPr>
            <p:ph type="sldImg"/>
          </p:nvPr>
        </p:nvSpPr>
        <p:spPr>
          <a:xfrm>
            <a:off x="920750" y="746125"/>
            <a:ext cx="4967288" cy="3727450"/>
          </a:xfrm>
        </p:spPr>
      </p:sp>
      <p:sp>
        <p:nvSpPr>
          <p:cNvPr id="3" name="Espace réservé des commentaires 2">
            <a:extLst>
              <a:ext uri="{FF2B5EF4-FFF2-40B4-BE49-F238E27FC236}">
                <a16:creationId xmlns:a16="http://schemas.microsoft.com/office/drawing/2014/main" id="{CB6ED1A4-3BC1-8594-1A11-7F7E7009997A}"/>
              </a:ext>
            </a:extLst>
          </p:cNvPr>
          <p:cNvSpPr>
            <a:spLocks noGrp="1"/>
          </p:cNvSpPr>
          <p:nvPr>
            <p:ph type="body" idx="1"/>
          </p:nvPr>
        </p:nvSpPr>
        <p:spPr/>
        <p:txBody>
          <a:bodyPr/>
          <a:lstStyle/>
          <a:p>
            <a:endParaRPr lang="fr-FR"/>
          </a:p>
        </p:txBody>
      </p:sp>
      <p:sp>
        <p:nvSpPr>
          <p:cNvPr id="7" name="Espace réservé de la date 6">
            <a:extLst>
              <a:ext uri="{FF2B5EF4-FFF2-40B4-BE49-F238E27FC236}">
                <a16:creationId xmlns:a16="http://schemas.microsoft.com/office/drawing/2014/main" id="{A3FCA15D-271A-C59D-CBE9-2326A3060BA8}"/>
              </a:ext>
            </a:extLst>
          </p:cNvPr>
          <p:cNvSpPr>
            <a:spLocks noGrp="1"/>
          </p:cNvSpPr>
          <p:nvPr>
            <p:ph type="dt" idx="13"/>
          </p:nvPr>
        </p:nvSpPr>
        <p:spPr/>
        <p:txBody>
          <a:bodyPr/>
          <a:lstStyle/>
          <a:p>
            <a:endParaRPr lang="fr-FR">
              <a:solidFill>
                <a:prstClr val="black"/>
              </a:solidFill>
            </a:endParaRPr>
          </a:p>
        </p:txBody>
      </p:sp>
      <p:sp>
        <p:nvSpPr>
          <p:cNvPr id="8" name="Espace réservé du pied de page 7">
            <a:extLst>
              <a:ext uri="{FF2B5EF4-FFF2-40B4-BE49-F238E27FC236}">
                <a16:creationId xmlns:a16="http://schemas.microsoft.com/office/drawing/2014/main" id="{B30E0889-BC4D-1987-B911-F94621264EE9}"/>
              </a:ext>
            </a:extLst>
          </p:cNvPr>
          <p:cNvSpPr>
            <a:spLocks noGrp="1"/>
          </p:cNvSpPr>
          <p:nvPr>
            <p:ph type="ftr" sz="quarter" idx="14"/>
          </p:nvPr>
        </p:nvSpPr>
        <p:spPr/>
        <p:txBody>
          <a:bodyPr/>
          <a:lstStyle/>
          <a:p>
            <a:endParaRPr lang="fr-FR">
              <a:solidFill>
                <a:prstClr val="black"/>
              </a:solidFill>
            </a:endParaRPr>
          </a:p>
        </p:txBody>
      </p:sp>
      <p:sp>
        <p:nvSpPr>
          <p:cNvPr id="9" name="Espace réservé de l'en-tête 8">
            <a:extLst>
              <a:ext uri="{FF2B5EF4-FFF2-40B4-BE49-F238E27FC236}">
                <a16:creationId xmlns:a16="http://schemas.microsoft.com/office/drawing/2014/main" id="{CE48D3CD-6D9D-DB77-FD1F-F42821ED3AD5}"/>
              </a:ext>
            </a:extLst>
          </p:cNvPr>
          <p:cNvSpPr>
            <a:spLocks noGrp="1"/>
          </p:cNvSpPr>
          <p:nvPr>
            <p:ph type="hdr" sz="quarter" idx="15"/>
          </p:nvPr>
        </p:nvSpPr>
        <p:spPr/>
        <p:txBody>
          <a:bodyPr/>
          <a:lstStyle/>
          <a:p>
            <a:endParaRPr lang="fr-FR">
              <a:solidFill>
                <a:prstClr val="black"/>
              </a:solidFill>
            </a:endParaRPr>
          </a:p>
        </p:txBody>
      </p:sp>
    </p:spTree>
    <p:extLst>
      <p:ext uri="{BB962C8B-B14F-4D97-AF65-F5344CB8AC3E}">
        <p14:creationId xmlns:p14="http://schemas.microsoft.com/office/powerpoint/2010/main" val="212100951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2F7303-28FD-58AB-AE61-AA6EFD4C1A7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9726839-60CE-D621-FB40-9BBE5ED1BE27}"/>
              </a:ext>
            </a:extLst>
          </p:cNvPr>
          <p:cNvSpPr>
            <a:spLocks noGrp="1" noRot="1" noChangeAspect="1"/>
          </p:cNvSpPr>
          <p:nvPr>
            <p:ph type="sldImg"/>
          </p:nvPr>
        </p:nvSpPr>
        <p:spPr>
          <a:xfrm>
            <a:off x="920750" y="746125"/>
            <a:ext cx="4967288" cy="3727450"/>
          </a:xfrm>
        </p:spPr>
      </p:sp>
      <p:sp>
        <p:nvSpPr>
          <p:cNvPr id="3" name="Espace réservé des commentaires 2">
            <a:extLst>
              <a:ext uri="{FF2B5EF4-FFF2-40B4-BE49-F238E27FC236}">
                <a16:creationId xmlns:a16="http://schemas.microsoft.com/office/drawing/2014/main" id="{A55ECB8C-ED45-BBE1-9439-97A584C545DB}"/>
              </a:ext>
            </a:extLst>
          </p:cNvPr>
          <p:cNvSpPr>
            <a:spLocks noGrp="1"/>
          </p:cNvSpPr>
          <p:nvPr>
            <p:ph type="body" idx="1"/>
          </p:nvPr>
        </p:nvSpPr>
        <p:spPr/>
        <p:txBody>
          <a:bodyPr/>
          <a:lstStyle/>
          <a:p>
            <a:endParaRPr lang="fr-FR"/>
          </a:p>
        </p:txBody>
      </p:sp>
      <p:sp>
        <p:nvSpPr>
          <p:cNvPr id="7" name="Espace réservé de la date 6">
            <a:extLst>
              <a:ext uri="{FF2B5EF4-FFF2-40B4-BE49-F238E27FC236}">
                <a16:creationId xmlns:a16="http://schemas.microsoft.com/office/drawing/2014/main" id="{038C4235-36BC-B0B4-33E2-109FB9A88990}"/>
              </a:ext>
            </a:extLst>
          </p:cNvPr>
          <p:cNvSpPr>
            <a:spLocks noGrp="1"/>
          </p:cNvSpPr>
          <p:nvPr>
            <p:ph type="dt" idx="13"/>
          </p:nvPr>
        </p:nvSpPr>
        <p:spPr/>
        <p:txBody>
          <a:bodyPr/>
          <a:lstStyle/>
          <a:p>
            <a:endParaRPr lang="fr-FR">
              <a:solidFill>
                <a:prstClr val="black"/>
              </a:solidFill>
            </a:endParaRPr>
          </a:p>
        </p:txBody>
      </p:sp>
      <p:sp>
        <p:nvSpPr>
          <p:cNvPr id="8" name="Espace réservé du pied de page 7">
            <a:extLst>
              <a:ext uri="{FF2B5EF4-FFF2-40B4-BE49-F238E27FC236}">
                <a16:creationId xmlns:a16="http://schemas.microsoft.com/office/drawing/2014/main" id="{0EC2F16F-B4EA-931A-A78B-A90A42174EEF}"/>
              </a:ext>
            </a:extLst>
          </p:cNvPr>
          <p:cNvSpPr>
            <a:spLocks noGrp="1"/>
          </p:cNvSpPr>
          <p:nvPr>
            <p:ph type="ftr" sz="quarter" idx="14"/>
          </p:nvPr>
        </p:nvSpPr>
        <p:spPr/>
        <p:txBody>
          <a:bodyPr/>
          <a:lstStyle/>
          <a:p>
            <a:endParaRPr lang="fr-FR">
              <a:solidFill>
                <a:prstClr val="black"/>
              </a:solidFill>
            </a:endParaRPr>
          </a:p>
        </p:txBody>
      </p:sp>
      <p:sp>
        <p:nvSpPr>
          <p:cNvPr id="9" name="Espace réservé de l'en-tête 8">
            <a:extLst>
              <a:ext uri="{FF2B5EF4-FFF2-40B4-BE49-F238E27FC236}">
                <a16:creationId xmlns:a16="http://schemas.microsoft.com/office/drawing/2014/main" id="{BD5B8536-9E1A-9AB3-4599-A7F820E84CD1}"/>
              </a:ext>
            </a:extLst>
          </p:cNvPr>
          <p:cNvSpPr>
            <a:spLocks noGrp="1"/>
          </p:cNvSpPr>
          <p:nvPr>
            <p:ph type="hdr" sz="quarter" idx="15"/>
          </p:nvPr>
        </p:nvSpPr>
        <p:spPr/>
        <p:txBody>
          <a:bodyPr/>
          <a:lstStyle/>
          <a:p>
            <a:endParaRPr lang="fr-FR">
              <a:solidFill>
                <a:prstClr val="black"/>
              </a:solidFill>
            </a:endParaRPr>
          </a:p>
        </p:txBody>
      </p:sp>
    </p:spTree>
    <p:extLst>
      <p:ext uri="{BB962C8B-B14F-4D97-AF65-F5344CB8AC3E}">
        <p14:creationId xmlns:p14="http://schemas.microsoft.com/office/powerpoint/2010/main" val="93922195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62A041-A199-A07B-5139-B26808DEB0F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9618154-7384-9D38-1DD2-486FFA625A71}"/>
              </a:ext>
            </a:extLst>
          </p:cNvPr>
          <p:cNvSpPr>
            <a:spLocks noGrp="1" noRot="1" noChangeAspect="1"/>
          </p:cNvSpPr>
          <p:nvPr>
            <p:ph type="sldImg"/>
          </p:nvPr>
        </p:nvSpPr>
        <p:spPr/>
      </p:sp>
      <p:sp>
        <p:nvSpPr>
          <p:cNvPr id="4" name="Espace réservé du numéro de diapositive 3">
            <a:extLst>
              <a:ext uri="{FF2B5EF4-FFF2-40B4-BE49-F238E27FC236}">
                <a16:creationId xmlns:a16="http://schemas.microsoft.com/office/drawing/2014/main" id="{E22B8B0A-FAAD-84E6-286A-23B53F1D3D57}"/>
              </a:ext>
            </a:extLst>
          </p:cNvPr>
          <p:cNvSpPr>
            <a:spLocks noGrp="1"/>
          </p:cNvSpPr>
          <p:nvPr>
            <p:ph type="sldNum" sz="quarter" idx="5"/>
          </p:nvPr>
        </p:nvSpPr>
        <p:spPr/>
        <p:txBody>
          <a:bodyPr/>
          <a:lstStyle/>
          <a:p>
            <a:fld id="{A2044B49-A202-43FB-8D54-D0E52E8C5E43}" type="slidenum">
              <a:rPr lang="fr-FR" smtClean="0"/>
              <a:t>52</a:t>
            </a:fld>
            <a:endParaRPr lang="fr-FR"/>
          </a:p>
        </p:txBody>
      </p:sp>
      <p:sp>
        <p:nvSpPr>
          <p:cNvPr id="6" name="Espace réservé des notes 5">
            <a:extLst>
              <a:ext uri="{FF2B5EF4-FFF2-40B4-BE49-F238E27FC236}">
                <a16:creationId xmlns:a16="http://schemas.microsoft.com/office/drawing/2014/main" id="{FE8B59EA-0453-9C71-53A0-FA964D848394}"/>
              </a:ext>
            </a:extLst>
          </p:cNvPr>
          <p:cNvSpPr>
            <a:spLocks noGrp="1"/>
          </p:cNvSpPr>
          <p:nvPr>
            <p:ph type="body" sz="quarter" idx="3"/>
          </p:nvPr>
        </p:nvSpPr>
        <p:spPr/>
        <p:txBody>
          <a:bodyPr/>
          <a:lstStyle/>
          <a:p>
            <a:endParaRPr lang="fr-FR"/>
          </a:p>
        </p:txBody>
      </p:sp>
    </p:spTree>
    <p:extLst>
      <p:ext uri="{BB962C8B-B14F-4D97-AF65-F5344CB8AC3E}">
        <p14:creationId xmlns:p14="http://schemas.microsoft.com/office/powerpoint/2010/main" val="87583130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20750" y="746125"/>
            <a:ext cx="4967288" cy="3727450"/>
          </a:xfrm>
        </p:spPr>
      </p:sp>
      <p:sp>
        <p:nvSpPr>
          <p:cNvPr id="3" name="Espace réservé des commentaires 2"/>
          <p:cNvSpPr>
            <a:spLocks noGrp="1"/>
          </p:cNvSpPr>
          <p:nvPr>
            <p:ph type="body" idx="1"/>
          </p:nvPr>
        </p:nvSpPr>
        <p:spPr/>
        <p:txBody>
          <a:bodyPr/>
          <a:lstStyle/>
          <a:p>
            <a:endParaRPr lang="fr-FR" dirty="0"/>
          </a:p>
        </p:txBody>
      </p:sp>
      <p:sp>
        <p:nvSpPr>
          <p:cNvPr id="7" name="Espace réservé de la date 6"/>
          <p:cNvSpPr>
            <a:spLocks noGrp="1"/>
          </p:cNvSpPr>
          <p:nvPr>
            <p:ph type="dt" idx="13"/>
          </p:nvPr>
        </p:nvSpPr>
        <p:spPr/>
        <p:txBody>
          <a:bodyPr/>
          <a:lstStyle/>
          <a:p>
            <a:endParaRPr lang="fr-FR">
              <a:solidFill>
                <a:prstClr val="black"/>
              </a:solidFill>
            </a:endParaRPr>
          </a:p>
        </p:txBody>
      </p:sp>
      <p:sp>
        <p:nvSpPr>
          <p:cNvPr id="8" name="Espace réservé du pied de page 7"/>
          <p:cNvSpPr>
            <a:spLocks noGrp="1"/>
          </p:cNvSpPr>
          <p:nvPr>
            <p:ph type="ftr" sz="quarter" idx="14"/>
          </p:nvPr>
        </p:nvSpPr>
        <p:spPr/>
        <p:txBody>
          <a:bodyPr/>
          <a:lstStyle/>
          <a:p>
            <a:endParaRPr lang="fr-FR">
              <a:solidFill>
                <a:prstClr val="black"/>
              </a:solidFill>
            </a:endParaRPr>
          </a:p>
        </p:txBody>
      </p:sp>
      <p:sp>
        <p:nvSpPr>
          <p:cNvPr id="9" name="Espace réservé de l'en-tête 8"/>
          <p:cNvSpPr>
            <a:spLocks noGrp="1"/>
          </p:cNvSpPr>
          <p:nvPr>
            <p:ph type="hdr" sz="quarter" idx="15"/>
          </p:nvPr>
        </p:nvSpPr>
        <p:spPr/>
        <p:txBody>
          <a:bodyPr/>
          <a:lstStyle/>
          <a:p>
            <a:endParaRPr lang="fr-FR">
              <a:solidFill>
                <a:prstClr val="black"/>
              </a:solidFill>
            </a:endParaRPr>
          </a:p>
        </p:txBody>
      </p:sp>
    </p:spTree>
    <p:extLst>
      <p:ext uri="{BB962C8B-B14F-4D97-AF65-F5344CB8AC3E}">
        <p14:creationId xmlns:p14="http://schemas.microsoft.com/office/powerpoint/2010/main" val="351494541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20750" y="746125"/>
            <a:ext cx="4967288" cy="3727450"/>
          </a:xfrm>
        </p:spPr>
      </p:sp>
      <p:sp>
        <p:nvSpPr>
          <p:cNvPr id="3" name="Espace réservé des commentaires 2"/>
          <p:cNvSpPr>
            <a:spLocks noGrp="1"/>
          </p:cNvSpPr>
          <p:nvPr>
            <p:ph type="body" idx="1"/>
          </p:nvPr>
        </p:nvSpPr>
        <p:spPr/>
        <p:txBody>
          <a:bodyPr/>
          <a:lstStyle/>
          <a:p>
            <a:endParaRPr lang="fr-FR" dirty="0"/>
          </a:p>
        </p:txBody>
      </p:sp>
      <p:sp>
        <p:nvSpPr>
          <p:cNvPr id="7" name="Espace réservé de la date 6"/>
          <p:cNvSpPr>
            <a:spLocks noGrp="1"/>
          </p:cNvSpPr>
          <p:nvPr>
            <p:ph type="dt" idx="13"/>
          </p:nvPr>
        </p:nvSpPr>
        <p:spPr/>
        <p:txBody>
          <a:bodyPr/>
          <a:lstStyle/>
          <a:p>
            <a:endParaRPr lang="fr-FR">
              <a:solidFill>
                <a:prstClr val="black"/>
              </a:solidFill>
            </a:endParaRPr>
          </a:p>
        </p:txBody>
      </p:sp>
      <p:sp>
        <p:nvSpPr>
          <p:cNvPr id="8" name="Espace réservé du pied de page 7"/>
          <p:cNvSpPr>
            <a:spLocks noGrp="1"/>
          </p:cNvSpPr>
          <p:nvPr>
            <p:ph type="ftr" sz="quarter" idx="14"/>
          </p:nvPr>
        </p:nvSpPr>
        <p:spPr/>
        <p:txBody>
          <a:bodyPr/>
          <a:lstStyle/>
          <a:p>
            <a:endParaRPr lang="fr-FR">
              <a:solidFill>
                <a:prstClr val="black"/>
              </a:solidFill>
            </a:endParaRPr>
          </a:p>
        </p:txBody>
      </p:sp>
      <p:sp>
        <p:nvSpPr>
          <p:cNvPr id="9" name="Espace réservé de l'en-tête 8"/>
          <p:cNvSpPr>
            <a:spLocks noGrp="1"/>
          </p:cNvSpPr>
          <p:nvPr>
            <p:ph type="hdr" sz="quarter" idx="15"/>
          </p:nvPr>
        </p:nvSpPr>
        <p:spPr/>
        <p:txBody>
          <a:bodyPr/>
          <a:lstStyle/>
          <a:p>
            <a:endParaRPr lang="fr-FR">
              <a:solidFill>
                <a:prstClr val="black"/>
              </a:solidFill>
            </a:endParaRPr>
          </a:p>
        </p:txBody>
      </p:sp>
    </p:spTree>
    <p:extLst>
      <p:ext uri="{BB962C8B-B14F-4D97-AF65-F5344CB8AC3E}">
        <p14:creationId xmlns:p14="http://schemas.microsoft.com/office/powerpoint/2010/main" val="351494541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20750" y="746125"/>
            <a:ext cx="4967288" cy="3727450"/>
          </a:xfrm>
        </p:spPr>
      </p:sp>
      <p:sp>
        <p:nvSpPr>
          <p:cNvPr id="3" name="Espace réservé des commentaires 2"/>
          <p:cNvSpPr>
            <a:spLocks noGrp="1"/>
          </p:cNvSpPr>
          <p:nvPr>
            <p:ph type="body" idx="1"/>
          </p:nvPr>
        </p:nvSpPr>
        <p:spPr/>
        <p:txBody>
          <a:bodyPr/>
          <a:lstStyle/>
          <a:p>
            <a:endParaRPr lang="fr-FR" dirty="0"/>
          </a:p>
        </p:txBody>
      </p:sp>
      <p:sp>
        <p:nvSpPr>
          <p:cNvPr id="7" name="Espace réservé de la date 6"/>
          <p:cNvSpPr>
            <a:spLocks noGrp="1"/>
          </p:cNvSpPr>
          <p:nvPr>
            <p:ph type="dt" idx="13"/>
          </p:nvPr>
        </p:nvSpPr>
        <p:spPr/>
        <p:txBody>
          <a:bodyPr/>
          <a:lstStyle/>
          <a:p>
            <a:endParaRPr lang="fr-FR">
              <a:solidFill>
                <a:prstClr val="black"/>
              </a:solidFill>
            </a:endParaRPr>
          </a:p>
        </p:txBody>
      </p:sp>
      <p:sp>
        <p:nvSpPr>
          <p:cNvPr id="8" name="Espace réservé du pied de page 7"/>
          <p:cNvSpPr>
            <a:spLocks noGrp="1"/>
          </p:cNvSpPr>
          <p:nvPr>
            <p:ph type="ftr" sz="quarter" idx="14"/>
          </p:nvPr>
        </p:nvSpPr>
        <p:spPr/>
        <p:txBody>
          <a:bodyPr/>
          <a:lstStyle/>
          <a:p>
            <a:endParaRPr lang="fr-FR">
              <a:solidFill>
                <a:prstClr val="black"/>
              </a:solidFill>
            </a:endParaRPr>
          </a:p>
        </p:txBody>
      </p:sp>
      <p:sp>
        <p:nvSpPr>
          <p:cNvPr id="9" name="Espace réservé de l'en-tête 8"/>
          <p:cNvSpPr>
            <a:spLocks noGrp="1"/>
          </p:cNvSpPr>
          <p:nvPr>
            <p:ph type="hdr" sz="quarter" idx="15"/>
          </p:nvPr>
        </p:nvSpPr>
        <p:spPr/>
        <p:txBody>
          <a:bodyPr/>
          <a:lstStyle/>
          <a:p>
            <a:endParaRPr lang="fr-FR">
              <a:solidFill>
                <a:prstClr val="black"/>
              </a:solidFill>
            </a:endParaRPr>
          </a:p>
        </p:txBody>
      </p:sp>
    </p:spTree>
    <p:extLst>
      <p:ext uri="{BB962C8B-B14F-4D97-AF65-F5344CB8AC3E}">
        <p14:creationId xmlns:p14="http://schemas.microsoft.com/office/powerpoint/2010/main" val="351494541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20750" y="746125"/>
            <a:ext cx="4967288" cy="3727450"/>
          </a:xfrm>
        </p:spPr>
      </p:sp>
      <p:sp>
        <p:nvSpPr>
          <p:cNvPr id="3" name="Espace réservé des commentaires 2"/>
          <p:cNvSpPr>
            <a:spLocks noGrp="1"/>
          </p:cNvSpPr>
          <p:nvPr>
            <p:ph type="body" idx="1"/>
          </p:nvPr>
        </p:nvSpPr>
        <p:spPr/>
        <p:txBody>
          <a:bodyPr/>
          <a:lstStyle/>
          <a:p>
            <a:endParaRPr lang="fr-FR" dirty="0"/>
          </a:p>
        </p:txBody>
      </p:sp>
      <p:sp>
        <p:nvSpPr>
          <p:cNvPr id="4" name="Espace réservé de l'en-tête 3"/>
          <p:cNvSpPr>
            <a:spLocks noGrp="1"/>
          </p:cNvSpPr>
          <p:nvPr>
            <p:ph type="hdr" sz="quarter" idx="10"/>
          </p:nvPr>
        </p:nvSpPr>
        <p:spPr/>
        <p:txBody>
          <a:bodyPr/>
          <a:lstStyle/>
          <a:p>
            <a:r>
              <a:rPr lang="en-US"/>
              <a:t>ACBM - IT GLOBAL KEY CONCEPTS</a:t>
            </a:r>
            <a:endParaRPr lang="fr-FR"/>
          </a:p>
        </p:txBody>
      </p:sp>
      <p:sp>
        <p:nvSpPr>
          <p:cNvPr id="5" name="Espace réservé du pied de page 4"/>
          <p:cNvSpPr>
            <a:spLocks noGrp="1"/>
          </p:cNvSpPr>
          <p:nvPr>
            <p:ph type="ftr" sz="quarter" idx="11"/>
          </p:nvPr>
        </p:nvSpPr>
        <p:spPr/>
        <p:txBody>
          <a:bodyPr/>
          <a:lstStyle/>
          <a:p>
            <a:r>
              <a:rPr lang="en-US"/>
              <a:t>CONFIDENTIAL MATERIAL</a:t>
            </a:r>
            <a:endParaRPr lang="fr-FR"/>
          </a:p>
        </p:txBody>
      </p:sp>
      <p:sp>
        <p:nvSpPr>
          <p:cNvPr id="6" name="Espace réservé du numéro de diapositive 5"/>
          <p:cNvSpPr>
            <a:spLocks noGrp="1"/>
          </p:cNvSpPr>
          <p:nvPr>
            <p:ph type="sldNum" sz="quarter" idx="12"/>
          </p:nvPr>
        </p:nvSpPr>
        <p:spPr/>
        <p:txBody>
          <a:bodyPr/>
          <a:lstStyle/>
          <a:p>
            <a:fld id="{9F860A6A-D094-4629-B1A9-2FA86AF584D0}" type="slidenum">
              <a:rPr lang="fr-FR" smtClean="0"/>
              <a:t>56</a:t>
            </a:fld>
            <a:endParaRPr lang="fr-FR"/>
          </a:p>
        </p:txBody>
      </p:sp>
    </p:spTree>
    <p:extLst>
      <p:ext uri="{BB962C8B-B14F-4D97-AF65-F5344CB8AC3E}">
        <p14:creationId xmlns:p14="http://schemas.microsoft.com/office/powerpoint/2010/main" val="3764421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20750" y="746125"/>
            <a:ext cx="4967288" cy="3727450"/>
          </a:xfrm>
        </p:spPr>
      </p:sp>
      <p:sp>
        <p:nvSpPr>
          <p:cNvPr id="3" name="Espace réservé des commentaires 2"/>
          <p:cNvSpPr>
            <a:spLocks noGrp="1"/>
          </p:cNvSpPr>
          <p:nvPr>
            <p:ph type="body" idx="1"/>
          </p:nvPr>
        </p:nvSpPr>
        <p:spPr/>
        <p:txBody>
          <a:bodyPr/>
          <a:lstStyle/>
          <a:p>
            <a:r>
              <a:rPr lang="fr-FR" dirty="0"/>
              <a:t>Ne</a:t>
            </a:r>
            <a:r>
              <a:rPr lang="fr-FR" baseline="0" dirty="0"/>
              <a:t> pas créer de confusion entre actions de la commune et actions ou programme du candidat,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a:t>Risque : rupture d’égalité entre candidats, risque annulation élections en cas d’écart faible de voix.</a:t>
            </a:r>
            <a:endParaRPr lang="fr-FR" dirty="0"/>
          </a:p>
          <a:p>
            <a:endParaRPr lang="fr-FR" dirty="0"/>
          </a:p>
          <a:p>
            <a:endParaRPr lang="fr-FR" dirty="0"/>
          </a:p>
          <a:p>
            <a:r>
              <a:rPr lang="fr-FR" dirty="0"/>
              <a:t>Interdiction publicité en période pré électorale</a:t>
            </a:r>
          </a:p>
          <a:p>
            <a:r>
              <a:rPr lang="fr-FR" dirty="0"/>
              <a:t>Risque : non respect art L 52-1 et « don déguisé » au candidat</a:t>
            </a:r>
          </a:p>
        </p:txBody>
      </p:sp>
      <p:sp>
        <p:nvSpPr>
          <p:cNvPr id="7" name="Espace réservé de la date 6"/>
          <p:cNvSpPr>
            <a:spLocks noGrp="1"/>
          </p:cNvSpPr>
          <p:nvPr>
            <p:ph type="dt" idx="13"/>
          </p:nvPr>
        </p:nvSpPr>
        <p:spPr/>
        <p:txBody>
          <a:bodyPr/>
          <a:lstStyle/>
          <a:p>
            <a:endParaRPr lang="fr-FR">
              <a:solidFill>
                <a:prstClr val="black"/>
              </a:solidFill>
            </a:endParaRPr>
          </a:p>
        </p:txBody>
      </p:sp>
      <p:sp>
        <p:nvSpPr>
          <p:cNvPr id="8" name="Espace réservé du pied de page 7"/>
          <p:cNvSpPr>
            <a:spLocks noGrp="1"/>
          </p:cNvSpPr>
          <p:nvPr>
            <p:ph type="ftr" sz="quarter" idx="14"/>
          </p:nvPr>
        </p:nvSpPr>
        <p:spPr/>
        <p:txBody>
          <a:bodyPr/>
          <a:lstStyle/>
          <a:p>
            <a:endParaRPr lang="fr-FR">
              <a:solidFill>
                <a:prstClr val="black"/>
              </a:solidFill>
            </a:endParaRPr>
          </a:p>
        </p:txBody>
      </p:sp>
      <p:sp>
        <p:nvSpPr>
          <p:cNvPr id="9" name="Espace réservé de l'en-tête 8"/>
          <p:cNvSpPr>
            <a:spLocks noGrp="1"/>
          </p:cNvSpPr>
          <p:nvPr>
            <p:ph type="hdr" sz="quarter" idx="15"/>
          </p:nvPr>
        </p:nvSpPr>
        <p:spPr/>
        <p:txBody>
          <a:bodyPr/>
          <a:lstStyle/>
          <a:p>
            <a:endParaRPr lang="fr-FR">
              <a:solidFill>
                <a:prstClr val="black"/>
              </a:solidFill>
            </a:endParaRPr>
          </a:p>
        </p:txBody>
      </p:sp>
    </p:spTree>
    <p:extLst>
      <p:ext uri="{BB962C8B-B14F-4D97-AF65-F5344CB8AC3E}">
        <p14:creationId xmlns:p14="http://schemas.microsoft.com/office/powerpoint/2010/main" val="35149454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331ADB-7374-580A-669D-D2D3D22E165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77D98C1-020B-60BD-7359-BD29C02FB702}"/>
              </a:ext>
            </a:extLst>
          </p:cNvPr>
          <p:cNvSpPr>
            <a:spLocks noGrp="1" noRot="1" noChangeAspect="1"/>
          </p:cNvSpPr>
          <p:nvPr>
            <p:ph type="sldImg"/>
          </p:nvPr>
        </p:nvSpPr>
        <p:spPr>
          <a:xfrm>
            <a:off x="920750" y="746125"/>
            <a:ext cx="4967288" cy="3727450"/>
          </a:xfrm>
        </p:spPr>
      </p:sp>
      <p:sp>
        <p:nvSpPr>
          <p:cNvPr id="3" name="Espace réservé des commentaires 2">
            <a:extLst>
              <a:ext uri="{FF2B5EF4-FFF2-40B4-BE49-F238E27FC236}">
                <a16:creationId xmlns:a16="http://schemas.microsoft.com/office/drawing/2014/main" id="{710A7F0A-324F-FC8D-9B2A-AE4A70E7CF5D}"/>
              </a:ext>
            </a:extLst>
          </p:cNvPr>
          <p:cNvSpPr>
            <a:spLocks noGrp="1"/>
          </p:cNvSpPr>
          <p:nvPr>
            <p:ph type="body" idx="1"/>
          </p:nvPr>
        </p:nvSpPr>
        <p:spPr/>
        <p:txBody>
          <a:bodyPr/>
          <a:lstStyle/>
          <a:p>
            <a:endParaRPr lang="fr-FR" baseline="0" dirty="0"/>
          </a:p>
          <a:p>
            <a:endParaRPr lang="fr-FR" baseline="0" dirty="0"/>
          </a:p>
          <a:p>
            <a:endParaRPr lang="fr-FR" baseline="0" dirty="0"/>
          </a:p>
          <a:p>
            <a:r>
              <a:rPr lang="fr-FR" baseline="0" dirty="0"/>
              <a:t>Le bilan élogieux des actions de l’équipe municipale a le caractère de promotion publicitaire ; la présence de photos accentue la personnification de la publication – CE 10/03/2009 commune de St Rémy 318443 </a:t>
            </a:r>
          </a:p>
          <a:p>
            <a:endParaRPr lang="fr-FR" baseline="0" dirty="0"/>
          </a:p>
        </p:txBody>
      </p:sp>
      <p:sp>
        <p:nvSpPr>
          <p:cNvPr id="7" name="Espace réservé de la date 6">
            <a:extLst>
              <a:ext uri="{FF2B5EF4-FFF2-40B4-BE49-F238E27FC236}">
                <a16:creationId xmlns:a16="http://schemas.microsoft.com/office/drawing/2014/main" id="{C4E188E6-6B19-FE45-3BFD-9B114C574EE3}"/>
              </a:ext>
            </a:extLst>
          </p:cNvPr>
          <p:cNvSpPr>
            <a:spLocks noGrp="1"/>
          </p:cNvSpPr>
          <p:nvPr>
            <p:ph type="dt" idx="13"/>
          </p:nvPr>
        </p:nvSpPr>
        <p:spPr/>
        <p:txBody>
          <a:bodyPr/>
          <a:lstStyle/>
          <a:p>
            <a:endParaRPr lang="fr-FR">
              <a:solidFill>
                <a:prstClr val="black"/>
              </a:solidFill>
            </a:endParaRPr>
          </a:p>
        </p:txBody>
      </p:sp>
      <p:sp>
        <p:nvSpPr>
          <p:cNvPr id="8" name="Espace réservé du pied de page 7">
            <a:extLst>
              <a:ext uri="{FF2B5EF4-FFF2-40B4-BE49-F238E27FC236}">
                <a16:creationId xmlns:a16="http://schemas.microsoft.com/office/drawing/2014/main" id="{AB255351-2ADF-EA56-A36D-87467C9FB9D1}"/>
              </a:ext>
            </a:extLst>
          </p:cNvPr>
          <p:cNvSpPr>
            <a:spLocks noGrp="1"/>
          </p:cNvSpPr>
          <p:nvPr>
            <p:ph type="ftr" sz="quarter" idx="14"/>
          </p:nvPr>
        </p:nvSpPr>
        <p:spPr/>
        <p:txBody>
          <a:bodyPr/>
          <a:lstStyle/>
          <a:p>
            <a:endParaRPr lang="fr-FR">
              <a:solidFill>
                <a:prstClr val="black"/>
              </a:solidFill>
            </a:endParaRPr>
          </a:p>
        </p:txBody>
      </p:sp>
      <p:sp>
        <p:nvSpPr>
          <p:cNvPr id="9" name="Espace réservé de l'en-tête 8">
            <a:extLst>
              <a:ext uri="{FF2B5EF4-FFF2-40B4-BE49-F238E27FC236}">
                <a16:creationId xmlns:a16="http://schemas.microsoft.com/office/drawing/2014/main" id="{9C44B374-6587-EB46-DFF8-0F83B14FC8C4}"/>
              </a:ext>
            </a:extLst>
          </p:cNvPr>
          <p:cNvSpPr>
            <a:spLocks noGrp="1"/>
          </p:cNvSpPr>
          <p:nvPr>
            <p:ph type="hdr" sz="quarter" idx="15"/>
          </p:nvPr>
        </p:nvSpPr>
        <p:spPr/>
        <p:txBody>
          <a:bodyPr/>
          <a:lstStyle/>
          <a:p>
            <a:endParaRPr lang="fr-FR">
              <a:solidFill>
                <a:prstClr val="black"/>
              </a:solidFill>
            </a:endParaRPr>
          </a:p>
        </p:txBody>
      </p:sp>
    </p:spTree>
    <p:extLst>
      <p:ext uri="{BB962C8B-B14F-4D97-AF65-F5344CB8AC3E}">
        <p14:creationId xmlns:p14="http://schemas.microsoft.com/office/powerpoint/2010/main" val="6077370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20750" y="746125"/>
            <a:ext cx="4967288" cy="3727450"/>
          </a:xfrm>
        </p:spPr>
      </p:sp>
      <p:sp>
        <p:nvSpPr>
          <p:cNvPr id="3" name="Espace réservé des commentaires 2"/>
          <p:cNvSpPr>
            <a:spLocks noGrp="1"/>
          </p:cNvSpPr>
          <p:nvPr>
            <p:ph type="body" idx="1"/>
          </p:nvPr>
        </p:nvSpPr>
        <p:spPr/>
        <p:txBody>
          <a:bodyPr/>
          <a:lstStyle/>
          <a:p>
            <a:r>
              <a:rPr lang="fr-FR" dirty="0"/>
              <a:t>Ce 19/05/2019 Borde s/ Arize  </a:t>
            </a:r>
            <a:r>
              <a:rPr lang="fr-FR" dirty="0" err="1"/>
              <a:t>req</a:t>
            </a:r>
            <a:r>
              <a:rPr lang="fr-FR" dirty="0"/>
              <a:t> 317249 le critère d’antériorité ne suffit pas à valider la publication si les propos sont particulièrement élogieux , accompagnés de photos du maire sortant, valorisant l’action de l’équipe municipale, quelque soit la période de diffusion (même à 1 an des élections) et même si la forme, la présentation et le contenu du bulletin sont identiques, le juge peut qualifier la publication de procédé publicitaire,</a:t>
            </a:r>
          </a:p>
          <a:p>
            <a:endParaRPr lang="fr-FR" dirty="0"/>
          </a:p>
          <a:p>
            <a:endParaRPr lang="fr-FR" dirty="0"/>
          </a:p>
        </p:txBody>
      </p:sp>
      <p:sp>
        <p:nvSpPr>
          <p:cNvPr id="7" name="Espace réservé de la date 6"/>
          <p:cNvSpPr>
            <a:spLocks noGrp="1"/>
          </p:cNvSpPr>
          <p:nvPr>
            <p:ph type="dt" idx="13"/>
          </p:nvPr>
        </p:nvSpPr>
        <p:spPr/>
        <p:txBody>
          <a:bodyPr/>
          <a:lstStyle/>
          <a:p>
            <a:endParaRPr lang="fr-FR">
              <a:solidFill>
                <a:prstClr val="black"/>
              </a:solidFill>
            </a:endParaRPr>
          </a:p>
        </p:txBody>
      </p:sp>
      <p:sp>
        <p:nvSpPr>
          <p:cNvPr id="8" name="Espace réservé du pied de page 7"/>
          <p:cNvSpPr>
            <a:spLocks noGrp="1"/>
          </p:cNvSpPr>
          <p:nvPr>
            <p:ph type="ftr" sz="quarter" idx="14"/>
          </p:nvPr>
        </p:nvSpPr>
        <p:spPr/>
        <p:txBody>
          <a:bodyPr/>
          <a:lstStyle/>
          <a:p>
            <a:endParaRPr lang="fr-FR">
              <a:solidFill>
                <a:prstClr val="black"/>
              </a:solidFill>
            </a:endParaRPr>
          </a:p>
        </p:txBody>
      </p:sp>
      <p:sp>
        <p:nvSpPr>
          <p:cNvPr id="9" name="Espace réservé de l'en-tête 8"/>
          <p:cNvSpPr>
            <a:spLocks noGrp="1"/>
          </p:cNvSpPr>
          <p:nvPr>
            <p:ph type="hdr" sz="quarter" idx="15"/>
          </p:nvPr>
        </p:nvSpPr>
        <p:spPr/>
        <p:txBody>
          <a:bodyPr/>
          <a:lstStyle/>
          <a:p>
            <a:endParaRPr lang="fr-FR">
              <a:solidFill>
                <a:prstClr val="black"/>
              </a:solidFill>
            </a:endParaRPr>
          </a:p>
        </p:txBody>
      </p:sp>
    </p:spTree>
    <p:extLst>
      <p:ext uri="{BB962C8B-B14F-4D97-AF65-F5344CB8AC3E}">
        <p14:creationId xmlns:p14="http://schemas.microsoft.com/office/powerpoint/2010/main" val="23320367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20750" y="746125"/>
            <a:ext cx="4967288" cy="3727450"/>
          </a:xfrm>
        </p:spPr>
      </p:sp>
      <p:sp>
        <p:nvSpPr>
          <p:cNvPr id="3" name="Espace réservé des commentaires 2"/>
          <p:cNvSpPr>
            <a:spLocks noGrp="1"/>
          </p:cNvSpPr>
          <p:nvPr>
            <p:ph type="body" idx="1"/>
          </p:nvPr>
        </p:nvSpPr>
        <p:spPr/>
        <p:txBody>
          <a:bodyPr/>
          <a:lstStyle/>
          <a:p>
            <a:pPr marL="342900" indent="-342900" defTabSz="801132">
              <a:lnSpc>
                <a:spcPct val="150000"/>
              </a:lnSpc>
              <a:buFontTx/>
              <a:buChar char="-"/>
            </a:pPr>
            <a:endParaRPr lang="fr-FR" dirty="0"/>
          </a:p>
        </p:txBody>
      </p:sp>
      <p:sp>
        <p:nvSpPr>
          <p:cNvPr id="7" name="Espace réservé de la date 6"/>
          <p:cNvSpPr>
            <a:spLocks noGrp="1"/>
          </p:cNvSpPr>
          <p:nvPr>
            <p:ph type="dt" idx="13"/>
          </p:nvPr>
        </p:nvSpPr>
        <p:spPr/>
        <p:txBody>
          <a:bodyPr/>
          <a:lstStyle/>
          <a:p>
            <a:endParaRPr lang="fr-FR">
              <a:solidFill>
                <a:prstClr val="black"/>
              </a:solidFill>
            </a:endParaRPr>
          </a:p>
        </p:txBody>
      </p:sp>
      <p:sp>
        <p:nvSpPr>
          <p:cNvPr id="8" name="Espace réservé du pied de page 7"/>
          <p:cNvSpPr>
            <a:spLocks noGrp="1"/>
          </p:cNvSpPr>
          <p:nvPr>
            <p:ph type="ftr" sz="quarter" idx="14"/>
          </p:nvPr>
        </p:nvSpPr>
        <p:spPr/>
        <p:txBody>
          <a:bodyPr/>
          <a:lstStyle/>
          <a:p>
            <a:endParaRPr lang="fr-FR">
              <a:solidFill>
                <a:prstClr val="black"/>
              </a:solidFill>
            </a:endParaRPr>
          </a:p>
        </p:txBody>
      </p:sp>
      <p:sp>
        <p:nvSpPr>
          <p:cNvPr id="9" name="Espace réservé de l'en-tête 8"/>
          <p:cNvSpPr>
            <a:spLocks noGrp="1"/>
          </p:cNvSpPr>
          <p:nvPr>
            <p:ph type="hdr" sz="quarter" idx="15"/>
          </p:nvPr>
        </p:nvSpPr>
        <p:spPr/>
        <p:txBody>
          <a:bodyPr/>
          <a:lstStyle/>
          <a:p>
            <a:endParaRPr lang="fr-FR">
              <a:solidFill>
                <a:prstClr val="black"/>
              </a:solidFill>
            </a:endParaRPr>
          </a:p>
        </p:txBody>
      </p:sp>
    </p:spTree>
    <p:extLst>
      <p:ext uri="{BB962C8B-B14F-4D97-AF65-F5344CB8AC3E}">
        <p14:creationId xmlns:p14="http://schemas.microsoft.com/office/powerpoint/2010/main" val="1660344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01066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1D864-C5EC-064C-B0F4-3A2DB1AB6D4D}"/>
              </a:ext>
            </a:extLst>
          </p:cNvPr>
          <p:cNvSpPr>
            <a:spLocks noGrp="1"/>
          </p:cNvSpPr>
          <p:nvPr>
            <p:ph type="title"/>
          </p:nvPr>
        </p:nvSpPr>
        <p:spPr>
          <a:xfrm>
            <a:off x="628650" y="365126"/>
            <a:ext cx="7886700" cy="1325563"/>
          </a:xfrm>
          <a:prstGeom prst="rect">
            <a:avLst/>
          </a:prstGeom>
        </p:spPr>
        <p:txBody>
          <a:bodyPr lIns="80120" tIns="40060" rIns="80120" bIns="40060"/>
          <a:lstStyle/>
          <a:p>
            <a:r>
              <a:rPr lang="en-US"/>
              <a:t>Click to edit Master title style</a:t>
            </a:r>
          </a:p>
        </p:txBody>
      </p:sp>
      <p:sp>
        <p:nvSpPr>
          <p:cNvPr id="3" name="Content Placeholder 2">
            <a:extLst>
              <a:ext uri="{FF2B5EF4-FFF2-40B4-BE49-F238E27FC236}">
                <a16:creationId xmlns:a16="http://schemas.microsoft.com/office/drawing/2014/main" id="{9F808C2D-B599-DA46-A24F-64AC6A40C743}"/>
              </a:ext>
            </a:extLst>
          </p:cNvPr>
          <p:cNvSpPr>
            <a:spLocks noGrp="1"/>
          </p:cNvSpPr>
          <p:nvPr>
            <p:ph idx="1"/>
          </p:nvPr>
        </p:nvSpPr>
        <p:spPr>
          <a:xfrm>
            <a:off x="628650" y="1825625"/>
            <a:ext cx="7886700" cy="4351338"/>
          </a:xfrm>
          <a:prstGeom prst="rect">
            <a:avLst/>
          </a:prstGeom>
        </p:spPr>
        <p:txBody>
          <a:bodyPr lIns="80120" tIns="40060" rIns="80120" bIns="4006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B5A5CA-E522-5C4E-8245-6C9E69850D0D}"/>
              </a:ext>
            </a:extLst>
          </p:cNvPr>
          <p:cNvSpPr>
            <a:spLocks noGrp="1"/>
          </p:cNvSpPr>
          <p:nvPr>
            <p:ph type="dt" sz="half" idx="10"/>
          </p:nvPr>
        </p:nvSpPr>
        <p:spPr>
          <a:xfrm>
            <a:off x="628650" y="6356350"/>
            <a:ext cx="2057400" cy="365125"/>
          </a:xfrm>
          <a:prstGeom prst="rect">
            <a:avLst/>
          </a:prstGeom>
        </p:spPr>
        <p:txBody>
          <a:bodyPr lIns="80120" tIns="40060" rIns="80120" bIns="40060"/>
          <a:lstStyle/>
          <a:p>
            <a:pPr defTabSz="801197"/>
            <a:fld id="{0AA0181B-C24E-F64E-AA1D-8764121C6F42}" type="datetimeFigureOut">
              <a:rPr lang="en-US" sz="1600">
                <a:solidFill>
                  <a:prstClr val="black"/>
                </a:solidFill>
              </a:rPr>
              <a:pPr defTabSz="801197"/>
              <a:t>4/7/2025</a:t>
            </a:fld>
            <a:endParaRPr lang="en-US" sz="1600">
              <a:solidFill>
                <a:prstClr val="black"/>
              </a:solidFill>
            </a:endParaRPr>
          </a:p>
        </p:txBody>
      </p:sp>
      <p:sp>
        <p:nvSpPr>
          <p:cNvPr id="5" name="Footer Placeholder 4">
            <a:extLst>
              <a:ext uri="{FF2B5EF4-FFF2-40B4-BE49-F238E27FC236}">
                <a16:creationId xmlns:a16="http://schemas.microsoft.com/office/drawing/2014/main" id="{3C9BD0E9-512A-C64F-88E9-FF4813544416}"/>
              </a:ext>
            </a:extLst>
          </p:cNvPr>
          <p:cNvSpPr>
            <a:spLocks noGrp="1"/>
          </p:cNvSpPr>
          <p:nvPr>
            <p:ph type="ftr" sz="quarter" idx="11"/>
          </p:nvPr>
        </p:nvSpPr>
        <p:spPr>
          <a:xfrm>
            <a:off x="3028951" y="6356350"/>
            <a:ext cx="3086100" cy="365125"/>
          </a:xfrm>
          <a:prstGeom prst="rect">
            <a:avLst/>
          </a:prstGeom>
        </p:spPr>
        <p:txBody>
          <a:bodyPr lIns="80120" tIns="40060" rIns="80120" bIns="40060"/>
          <a:lstStyle/>
          <a:p>
            <a:pPr defTabSz="801197"/>
            <a:endParaRPr lang="en-US" sz="1600">
              <a:solidFill>
                <a:prstClr val="black"/>
              </a:solidFill>
            </a:endParaRPr>
          </a:p>
        </p:txBody>
      </p:sp>
      <p:sp>
        <p:nvSpPr>
          <p:cNvPr id="6" name="Slide Number Placeholder 5">
            <a:extLst>
              <a:ext uri="{FF2B5EF4-FFF2-40B4-BE49-F238E27FC236}">
                <a16:creationId xmlns:a16="http://schemas.microsoft.com/office/drawing/2014/main" id="{FD5AB606-4737-F946-A9B1-E650B8AF0502}"/>
              </a:ext>
            </a:extLst>
          </p:cNvPr>
          <p:cNvSpPr>
            <a:spLocks noGrp="1"/>
          </p:cNvSpPr>
          <p:nvPr>
            <p:ph type="sldNum" sz="quarter" idx="12"/>
          </p:nvPr>
        </p:nvSpPr>
        <p:spPr>
          <a:xfrm>
            <a:off x="6457951" y="6356350"/>
            <a:ext cx="2057400" cy="365125"/>
          </a:xfrm>
          <a:prstGeom prst="rect">
            <a:avLst/>
          </a:prstGeom>
        </p:spPr>
        <p:txBody>
          <a:bodyPr lIns="80120" tIns="40060" rIns="80120" bIns="40060"/>
          <a:lstStyle/>
          <a:p>
            <a:pPr defTabSz="801197"/>
            <a:fld id="{17BEBB42-6FB3-864B-BB09-95518A393E60}" type="slidenum">
              <a:rPr lang="en-US" sz="1600">
                <a:solidFill>
                  <a:prstClr val="black"/>
                </a:solidFill>
              </a:rPr>
              <a:pPr defTabSz="801197"/>
              <a:t>‹N°›</a:t>
            </a:fld>
            <a:endParaRPr lang="en-US" sz="1600">
              <a:solidFill>
                <a:prstClr val="black"/>
              </a:solidFill>
            </a:endParaRPr>
          </a:p>
        </p:txBody>
      </p:sp>
    </p:spTree>
    <p:extLst>
      <p:ext uri="{BB962C8B-B14F-4D97-AF65-F5344CB8AC3E}">
        <p14:creationId xmlns:p14="http://schemas.microsoft.com/office/powerpoint/2010/main" val="621150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cSld name="Two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381" b="0" i="0">
                <a:solidFill>
                  <a:srgbClr val="AC314A"/>
                </a:solidFill>
                <a:latin typeface="Arial"/>
                <a:cs typeface="Arial"/>
              </a:defRPr>
            </a:lvl1pPr>
          </a:lstStyle>
          <a:p>
            <a:endParaRPr/>
          </a:p>
        </p:txBody>
      </p:sp>
      <p:sp>
        <p:nvSpPr>
          <p:cNvPr id="3" name="Holder 3"/>
          <p:cNvSpPr>
            <a:spLocks noGrp="1"/>
          </p:cNvSpPr>
          <p:nvPr>
            <p:ph sz="half" idx="2"/>
          </p:nvPr>
        </p:nvSpPr>
        <p:spPr>
          <a:xfrm>
            <a:off x="457201" y="1577340"/>
            <a:ext cx="3977639" cy="430887"/>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1" y="1577340"/>
            <a:ext cx="3977639" cy="430887"/>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42611101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70789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448581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ctr" defTabSz="801197" rtl="0" eaLnBrk="1" latinLnBrk="0" hangingPunct="1">
        <a:spcBef>
          <a:spcPct val="0"/>
        </a:spcBef>
        <a:buNone/>
        <a:defRPr sz="3900" kern="1200">
          <a:solidFill>
            <a:schemeClr val="tx1"/>
          </a:solidFill>
          <a:latin typeface="+mj-lt"/>
          <a:ea typeface="+mj-ea"/>
          <a:cs typeface="+mj-cs"/>
        </a:defRPr>
      </a:lvl1pPr>
    </p:titleStyle>
    <p:bodyStyle>
      <a:lvl1pPr marL="300449" indent="-300449" algn="l" defTabSz="801197"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650973" indent="-250374" algn="l" defTabSz="801197" rtl="0" eaLnBrk="1" latinLnBrk="0" hangingPunct="1">
        <a:spcBef>
          <a:spcPct val="20000"/>
        </a:spcBef>
        <a:buFont typeface="Arial" pitchFamily="34" charset="0"/>
        <a:buChar char="–"/>
        <a:defRPr sz="2500" kern="1200">
          <a:solidFill>
            <a:schemeClr val="tx1"/>
          </a:solidFill>
          <a:latin typeface="+mn-lt"/>
          <a:ea typeface="+mn-ea"/>
          <a:cs typeface="+mn-cs"/>
        </a:defRPr>
      </a:lvl2pPr>
      <a:lvl3pPr marL="1001497" indent="-200299" algn="l" defTabSz="801197" rtl="0" eaLnBrk="1" latinLnBrk="0" hangingPunct="1">
        <a:spcBef>
          <a:spcPct val="20000"/>
        </a:spcBef>
        <a:buFont typeface="Arial" pitchFamily="34" charset="0"/>
        <a:buChar char="•"/>
        <a:defRPr sz="2100" kern="1200">
          <a:solidFill>
            <a:schemeClr val="tx1"/>
          </a:solidFill>
          <a:latin typeface="+mn-lt"/>
          <a:ea typeface="+mn-ea"/>
          <a:cs typeface="+mn-cs"/>
        </a:defRPr>
      </a:lvl3pPr>
      <a:lvl4pPr marL="1402095" indent="-200299" algn="l" defTabSz="801197"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1802694" indent="-200299" algn="l" defTabSz="801197"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203293" indent="-200299" algn="l" defTabSz="801197"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03891" indent="-200299" algn="l" defTabSz="801197"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04490" indent="-200299" algn="l" defTabSz="801197"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05088" indent="-200299" algn="l" defTabSz="801197"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801197" rtl="0" eaLnBrk="1" latinLnBrk="0" hangingPunct="1">
        <a:defRPr sz="1600" kern="1200">
          <a:solidFill>
            <a:schemeClr val="tx1"/>
          </a:solidFill>
          <a:latin typeface="+mn-lt"/>
          <a:ea typeface="+mn-ea"/>
          <a:cs typeface="+mn-cs"/>
        </a:defRPr>
      </a:lvl1pPr>
      <a:lvl2pPr marL="400599" algn="l" defTabSz="801197" rtl="0" eaLnBrk="1" latinLnBrk="0" hangingPunct="1">
        <a:defRPr sz="1600" kern="1200">
          <a:solidFill>
            <a:schemeClr val="tx1"/>
          </a:solidFill>
          <a:latin typeface="+mn-lt"/>
          <a:ea typeface="+mn-ea"/>
          <a:cs typeface="+mn-cs"/>
        </a:defRPr>
      </a:lvl2pPr>
      <a:lvl3pPr marL="801197" algn="l" defTabSz="801197" rtl="0" eaLnBrk="1" latinLnBrk="0" hangingPunct="1">
        <a:defRPr sz="1600" kern="1200">
          <a:solidFill>
            <a:schemeClr val="tx1"/>
          </a:solidFill>
          <a:latin typeface="+mn-lt"/>
          <a:ea typeface="+mn-ea"/>
          <a:cs typeface="+mn-cs"/>
        </a:defRPr>
      </a:lvl3pPr>
      <a:lvl4pPr marL="1201796" algn="l" defTabSz="801197" rtl="0" eaLnBrk="1" latinLnBrk="0" hangingPunct="1">
        <a:defRPr sz="1600" kern="1200">
          <a:solidFill>
            <a:schemeClr val="tx1"/>
          </a:solidFill>
          <a:latin typeface="+mn-lt"/>
          <a:ea typeface="+mn-ea"/>
          <a:cs typeface="+mn-cs"/>
        </a:defRPr>
      </a:lvl4pPr>
      <a:lvl5pPr marL="1602395" algn="l" defTabSz="801197" rtl="0" eaLnBrk="1" latinLnBrk="0" hangingPunct="1">
        <a:defRPr sz="1600" kern="1200">
          <a:solidFill>
            <a:schemeClr val="tx1"/>
          </a:solidFill>
          <a:latin typeface="+mn-lt"/>
          <a:ea typeface="+mn-ea"/>
          <a:cs typeface="+mn-cs"/>
        </a:defRPr>
      </a:lvl5pPr>
      <a:lvl6pPr marL="2002993" algn="l" defTabSz="801197" rtl="0" eaLnBrk="1" latinLnBrk="0" hangingPunct="1">
        <a:defRPr sz="1600" kern="1200">
          <a:solidFill>
            <a:schemeClr val="tx1"/>
          </a:solidFill>
          <a:latin typeface="+mn-lt"/>
          <a:ea typeface="+mn-ea"/>
          <a:cs typeface="+mn-cs"/>
        </a:defRPr>
      </a:lvl6pPr>
      <a:lvl7pPr marL="2403592" algn="l" defTabSz="801197" rtl="0" eaLnBrk="1" latinLnBrk="0" hangingPunct="1">
        <a:defRPr sz="1600" kern="1200">
          <a:solidFill>
            <a:schemeClr val="tx1"/>
          </a:solidFill>
          <a:latin typeface="+mn-lt"/>
          <a:ea typeface="+mn-ea"/>
          <a:cs typeface="+mn-cs"/>
        </a:defRPr>
      </a:lvl7pPr>
      <a:lvl8pPr marL="2804190" algn="l" defTabSz="801197" rtl="0" eaLnBrk="1" latinLnBrk="0" hangingPunct="1">
        <a:defRPr sz="1600" kern="1200">
          <a:solidFill>
            <a:schemeClr val="tx1"/>
          </a:solidFill>
          <a:latin typeface="+mn-lt"/>
          <a:ea typeface="+mn-ea"/>
          <a:cs typeface="+mn-cs"/>
        </a:defRPr>
      </a:lvl8pPr>
      <a:lvl9pPr marL="3204789" algn="l" defTabSz="801197"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customXml" Target="../../customXml/item10.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customXml" Target="../../customXml/item28.xml"/><Relationship Id="rId5" Type="http://schemas.openxmlformats.org/officeDocument/2006/relationships/image" Target="../media/image2.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customXml" Target="../../customXml/item35.xml"/><Relationship Id="rId5" Type="http://schemas.openxmlformats.org/officeDocument/2006/relationships/image" Target="../media/image2.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customXml" Target="../../customXml/item32.xml"/><Relationship Id="rId6" Type="http://schemas.openxmlformats.org/officeDocument/2006/relationships/image" Target="../media/image2.png"/><Relationship Id="rId5" Type="http://schemas.openxmlformats.org/officeDocument/2006/relationships/image" Target="../media/image4.jpe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customXml" Target="../../customXml/item6.xml"/><Relationship Id="rId6" Type="http://schemas.openxmlformats.org/officeDocument/2006/relationships/image" Target="../media/image8.png"/><Relationship Id="rId5" Type="http://schemas.openxmlformats.org/officeDocument/2006/relationships/image" Target="../media/image4.jpe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jpeg"/><Relationship Id="rId7" Type="http://schemas.openxmlformats.org/officeDocument/2006/relationships/diagramColors" Target="../diagrams/colors2.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14.png"/></Relationships>
</file>

<file path=ppt/slides/_rels/slide1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jpeg"/><Relationship Id="rId7" Type="http://schemas.openxmlformats.org/officeDocument/2006/relationships/diagramColors" Target="../diagrams/colors3.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customXml" Target="../../customXml/item2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4.jpeg"/><Relationship Id="rId7" Type="http://schemas.openxmlformats.org/officeDocument/2006/relationships/image" Target="../media/image27.jp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4.jpg"/><Relationship Id="rId9" Type="http://schemas.openxmlformats.org/officeDocument/2006/relationships/image" Target="../media/image28.jpg"/></Relationships>
</file>

<file path=ppt/slides/_rels/slide2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4.jpeg"/><Relationship Id="rId7"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1.jpg"/><Relationship Id="rId5" Type="http://schemas.openxmlformats.org/officeDocument/2006/relationships/image" Target="../media/image30.png"/><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8" Type="http://schemas.microsoft.com/office/2007/relationships/diagramDrawing" Target="../diagrams/drawing4.xml"/><Relationship Id="rId13" Type="http://schemas.microsoft.com/office/2007/relationships/diagramDrawing" Target="../diagrams/drawing5.xml"/><Relationship Id="rId3" Type="http://schemas.openxmlformats.org/officeDocument/2006/relationships/image" Target="../media/image33.jpeg"/><Relationship Id="rId7" Type="http://schemas.openxmlformats.org/officeDocument/2006/relationships/diagramColors" Target="../diagrams/colors4.xml"/><Relationship Id="rId12" Type="http://schemas.openxmlformats.org/officeDocument/2006/relationships/diagramColors" Target="../diagrams/colors5.xml"/><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diagramQuickStyle" Target="../diagrams/quickStyle4.xml"/><Relationship Id="rId11" Type="http://schemas.openxmlformats.org/officeDocument/2006/relationships/diagramQuickStyle" Target="../diagrams/quickStyle5.xml"/><Relationship Id="rId5" Type="http://schemas.openxmlformats.org/officeDocument/2006/relationships/diagramLayout" Target="../diagrams/layout4.xml"/><Relationship Id="rId10" Type="http://schemas.openxmlformats.org/officeDocument/2006/relationships/diagramLayout" Target="../diagrams/layout5.xml"/><Relationship Id="rId4" Type="http://schemas.openxmlformats.org/officeDocument/2006/relationships/diagramData" Target="../diagrams/data4.xml"/><Relationship Id="rId9" Type="http://schemas.openxmlformats.org/officeDocument/2006/relationships/diagramData" Target="../diagrams/data5.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customXml" Target="../../customXml/item26.xml"/><Relationship Id="rId6" Type="http://schemas.openxmlformats.org/officeDocument/2006/relationships/image" Target="../media/image33.jpeg"/><Relationship Id="rId5" Type="http://schemas.openxmlformats.org/officeDocument/2006/relationships/image" Target="../media/image2.png"/><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customXml" Target="../../customXml/item33.xml"/><Relationship Id="rId6" Type="http://schemas.openxmlformats.org/officeDocument/2006/relationships/image" Target="../media/image5.jpeg"/><Relationship Id="rId5" Type="http://schemas.openxmlformats.org/officeDocument/2006/relationships/image" Target="../media/image2.png"/><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customXml" Target="../../customXml/item2.xml"/><Relationship Id="rId6" Type="http://schemas.openxmlformats.org/officeDocument/2006/relationships/image" Target="../media/image4.jpeg"/><Relationship Id="rId5" Type="http://schemas.openxmlformats.org/officeDocument/2006/relationships/image" Target="../media/image2.png"/><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customXml" Target="../../customXml/item20.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7"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customXml" Target="../../customXml/item4.xml"/><Relationship Id="rId6" Type="http://schemas.openxmlformats.org/officeDocument/2006/relationships/image" Target="../media/image40.png"/><Relationship Id="rId5" Type="http://schemas.openxmlformats.org/officeDocument/2006/relationships/image" Target="../media/image2.png"/><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40.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40.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41.jpg"/><Relationship Id="rId5" Type="http://schemas.microsoft.com/office/2007/relationships/hdphoto" Target="../media/hdphoto1.wdp"/><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43.jpg"/><Relationship Id="rId5" Type="http://schemas.microsoft.com/office/2007/relationships/hdphoto" Target="../media/hdphoto1.wdp"/><Relationship Id="rId4" Type="http://schemas.openxmlformats.org/officeDocument/2006/relationships/image" Target="../media/image40.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customXml" Target="../../customXml/item39.xml"/><Relationship Id="rId6" Type="http://schemas.openxmlformats.org/officeDocument/2006/relationships/image" Target="../media/image5.jpeg"/><Relationship Id="rId5" Type="http://schemas.openxmlformats.org/officeDocument/2006/relationships/image" Target="../media/image2.png"/><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0.png"/></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0.png"/><Relationship Id="rId4" Type="http://schemas.openxmlformats.org/officeDocument/2006/relationships/image" Target="../media/image45.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40.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customXml" Target="../../customXml/item25.xml"/><Relationship Id="rId6" Type="http://schemas.openxmlformats.org/officeDocument/2006/relationships/image" Target="../media/image33.jpeg"/><Relationship Id="rId5" Type="http://schemas.openxmlformats.org/officeDocument/2006/relationships/image" Target="../media/image46.png"/><Relationship Id="rId4" Type="http://schemas.openxmlformats.org/officeDocument/2006/relationships/image" Target="../media/image1.png"/></Relationships>
</file>

<file path=ppt/slides/_rels/slide48.xml.rels><?xml version="1.0" encoding="UTF-8" standalone="yes"?>
<Relationships xmlns="http://schemas.openxmlformats.org/package/2006/relationships"><Relationship Id="rId8" Type="http://schemas.microsoft.com/office/2007/relationships/diagramDrawing" Target="../diagrams/drawing6.xml"/><Relationship Id="rId13" Type="http://schemas.microsoft.com/office/2007/relationships/diagramDrawing" Target="../diagrams/drawing7.xml"/><Relationship Id="rId3" Type="http://schemas.openxmlformats.org/officeDocument/2006/relationships/image" Target="../media/image33.jpeg"/><Relationship Id="rId7" Type="http://schemas.openxmlformats.org/officeDocument/2006/relationships/diagramColors" Target="../diagrams/colors6.xml"/><Relationship Id="rId12" Type="http://schemas.openxmlformats.org/officeDocument/2006/relationships/diagramColors" Target="../diagrams/colors7.xml"/><Relationship Id="rId2" Type="http://schemas.openxmlformats.org/officeDocument/2006/relationships/notesSlide" Target="../notesSlides/notesSlide48.xml"/><Relationship Id="rId1" Type="http://schemas.openxmlformats.org/officeDocument/2006/relationships/slideLayout" Target="../slideLayouts/slideLayout3.xml"/><Relationship Id="rId6" Type="http://schemas.openxmlformats.org/officeDocument/2006/relationships/diagramQuickStyle" Target="../diagrams/quickStyle6.xml"/><Relationship Id="rId11" Type="http://schemas.openxmlformats.org/officeDocument/2006/relationships/diagramQuickStyle" Target="../diagrams/quickStyle7.xml"/><Relationship Id="rId5" Type="http://schemas.openxmlformats.org/officeDocument/2006/relationships/diagramLayout" Target="../diagrams/layout6.xml"/><Relationship Id="rId10" Type="http://schemas.openxmlformats.org/officeDocument/2006/relationships/diagramLayout" Target="../diagrams/layout7.xml"/><Relationship Id="rId4" Type="http://schemas.openxmlformats.org/officeDocument/2006/relationships/diagramData" Target="../diagrams/data6.xml"/><Relationship Id="rId9" Type="http://schemas.openxmlformats.org/officeDocument/2006/relationships/diagramData" Target="../diagrams/data7.xml"/></Relationships>
</file>

<file path=ppt/slides/_rels/slide49.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49.xml"/><Relationship Id="rId1" Type="http://schemas.openxmlformats.org/officeDocument/2006/relationships/slideLayout" Target="../slideLayouts/slideLayout3.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8" Type="http://schemas.openxmlformats.org/officeDocument/2006/relationships/image" Target="../media/image55.jpg"/><Relationship Id="rId3" Type="http://schemas.openxmlformats.org/officeDocument/2006/relationships/image" Target="../media/image4.jpeg"/><Relationship Id="rId7" Type="http://schemas.openxmlformats.org/officeDocument/2006/relationships/image" Target="../media/image54.jp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31.jpg"/><Relationship Id="rId5" Type="http://schemas.openxmlformats.org/officeDocument/2006/relationships/image" Target="../media/image22.png"/><Relationship Id="rId10" Type="http://schemas.openxmlformats.org/officeDocument/2006/relationships/image" Target="../media/image56.jpg"/><Relationship Id="rId4" Type="http://schemas.openxmlformats.org/officeDocument/2006/relationships/image" Target="../media/image26.jpg"/><Relationship Id="rId9" Type="http://schemas.openxmlformats.org/officeDocument/2006/relationships/image" Target="../media/image28.jpg"/></Relationships>
</file>

<file path=ppt/slides/_rels/slide51.xml.rels><?xml version="1.0" encoding="UTF-8" standalone="yes"?>
<Relationships xmlns="http://schemas.openxmlformats.org/package/2006/relationships"><Relationship Id="rId8" Type="http://schemas.openxmlformats.org/officeDocument/2006/relationships/image" Target="../media/image58.jpg"/><Relationship Id="rId3" Type="http://schemas.openxmlformats.org/officeDocument/2006/relationships/image" Target="../media/image4.jpeg"/><Relationship Id="rId7" Type="http://schemas.openxmlformats.org/officeDocument/2006/relationships/image" Target="../media/image57.jp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61.jpg"/><Relationship Id="rId5" Type="http://schemas.openxmlformats.org/officeDocument/2006/relationships/image" Target="../media/image27.jpg"/><Relationship Id="rId10" Type="http://schemas.openxmlformats.org/officeDocument/2006/relationships/image" Target="../media/image60.png"/><Relationship Id="rId4" Type="http://schemas.openxmlformats.org/officeDocument/2006/relationships/image" Target="../media/image26.jpg"/><Relationship Id="rId9" Type="http://schemas.openxmlformats.org/officeDocument/2006/relationships/image" Target="../media/image59.jpg"/></Relationships>
</file>

<file path=ppt/slides/_rels/slide52.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62.jpeg"/><Relationship Id="rId7" Type="http://schemas.openxmlformats.org/officeDocument/2006/relationships/diagramColors" Target="../diagrams/colors8.xml"/><Relationship Id="rId2" Type="http://schemas.openxmlformats.org/officeDocument/2006/relationships/notesSlide" Target="../notesSlides/notesSlide52.xml"/><Relationship Id="rId1" Type="http://schemas.openxmlformats.org/officeDocument/2006/relationships/slideLayout" Target="../slideLayouts/slideLayout3.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53.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2.png"/><Relationship Id="rId3" Type="http://schemas.openxmlformats.org/officeDocument/2006/relationships/image" Target="../media/image40.png"/><Relationship Id="rId7" Type="http://schemas.openxmlformats.org/officeDocument/2006/relationships/image" Target="../media/image64.png"/><Relationship Id="rId12" Type="http://schemas.microsoft.com/office/2007/relationships/hdphoto" Target="../media/hdphoto5.wdp"/><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66.png"/><Relationship Id="rId5" Type="http://schemas.openxmlformats.org/officeDocument/2006/relationships/image" Target="../media/image63.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65.png"/></Relationships>
</file>

<file path=ppt/slides/_rels/slide54.xml.rels><?xml version="1.0" encoding="UTF-8" standalone="yes"?>
<Relationships xmlns="http://schemas.openxmlformats.org/package/2006/relationships"><Relationship Id="rId8" Type="http://schemas.openxmlformats.org/officeDocument/2006/relationships/image" Target="../media/image64.png"/><Relationship Id="rId13" Type="http://schemas.microsoft.com/office/2007/relationships/hdphoto" Target="../media/hdphoto4.wdp"/><Relationship Id="rId3" Type="http://schemas.openxmlformats.org/officeDocument/2006/relationships/image" Target="../media/image2.png"/><Relationship Id="rId7" Type="http://schemas.microsoft.com/office/2007/relationships/hdphoto" Target="../media/hdphoto2.wdp"/><Relationship Id="rId12" Type="http://schemas.openxmlformats.org/officeDocument/2006/relationships/image" Target="../media/image65.png"/><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63.png"/><Relationship Id="rId11" Type="http://schemas.microsoft.com/office/2007/relationships/hdphoto" Target="../media/hdphoto6.wdp"/><Relationship Id="rId5" Type="http://schemas.microsoft.com/office/2007/relationships/hdphoto" Target="../media/hdphoto1.wdp"/><Relationship Id="rId10" Type="http://schemas.openxmlformats.org/officeDocument/2006/relationships/image" Target="../media/image67.png"/><Relationship Id="rId4" Type="http://schemas.openxmlformats.org/officeDocument/2006/relationships/image" Target="../media/image40.png"/><Relationship Id="rId9" Type="http://schemas.microsoft.com/office/2007/relationships/hdphoto" Target="../media/hdphoto3.wdp"/></Relationships>
</file>

<file path=ppt/slides/_rels/slide55.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68.png"/><Relationship Id="rId7" Type="http://schemas.microsoft.com/office/2007/relationships/hdphoto" Target="../media/hdphoto2.wdp"/><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63.png"/><Relationship Id="rId11" Type="http://schemas.microsoft.com/office/2007/relationships/hdphoto" Target="../media/hdphoto4.wdp"/><Relationship Id="rId5" Type="http://schemas.microsoft.com/office/2007/relationships/hdphoto" Target="../media/hdphoto1.wdp"/><Relationship Id="rId10" Type="http://schemas.openxmlformats.org/officeDocument/2006/relationships/image" Target="../media/image65.png"/><Relationship Id="rId4" Type="http://schemas.openxmlformats.org/officeDocument/2006/relationships/image" Target="../media/image40.png"/><Relationship Id="rId9" Type="http://schemas.microsoft.com/office/2007/relationships/hdphoto" Target="../media/hdphoto3.wdp"/></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www.courrierdesmaires.fr/elections-municipales-2026/"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hyperlink" Target="https://www.amf.asso.fr/documents-elections-municipales-mars-2026les-regles-la-communication-en-periode-preelectorale-applicables-aux-communes-aux-epci-aux-elus-candidats/42567" TargetMode="External"/><Relationship Id="rId5" Type="http://schemas.openxmlformats.org/officeDocument/2006/relationships/hyperlink" Target="https://www.amf.asso.fr/documents-elections-municipales-mars-2026financement-campagnes-electorales/42566" TargetMode="External"/><Relationship Id="rId4" Type="http://schemas.openxmlformats.org/officeDocument/2006/relationships/hyperlink" Target="https://www.cnil.fr/sites/cnil/files/atoms/files/guide_cnil_et_csa.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customXml" Target="../../customXml/item1.xml"/><Relationship Id="rId5" Type="http://schemas.openxmlformats.org/officeDocument/2006/relationships/image" Target="../media/image2.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customXml" Target="../../customXml/item12.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D:\travail - web\cfmel\2019\2018 Presentation\background.png"/>
          <p:cNvPicPr>
            <a:picLocks noChangeAspect="1" noChangeArrowheads="1"/>
          </p:cNvPicPr>
          <p:nvPr>
            <p:custDataLst>
              <p:custData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152789" y="-744960"/>
            <a:ext cx="11370271" cy="11567647"/>
          </a:xfrm>
          <a:prstGeom prst="rect">
            <a:avLst/>
          </a:prstGeom>
          <a:solidFill>
            <a:schemeClr val="bg1"/>
          </a:solidFill>
        </p:spPr>
      </p:pic>
      <p:sp>
        <p:nvSpPr>
          <p:cNvPr id="4" name="ZoneTexte 3"/>
          <p:cNvSpPr txBox="1"/>
          <p:nvPr/>
        </p:nvSpPr>
        <p:spPr>
          <a:xfrm>
            <a:off x="467544" y="1880204"/>
            <a:ext cx="8856984" cy="3158660"/>
          </a:xfrm>
          <a:prstGeom prst="rect">
            <a:avLst/>
          </a:prstGeom>
          <a:noFill/>
        </p:spPr>
        <p:txBody>
          <a:bodyPr wrap="square" lIns="80114" tIns="40056" rIns="80114" bIns="40056" rtlCol="0">
            <a:spAutoFit/>
          </a:bodyPr>
          <a:lstStyle/>
          <a:p>
            <a:pPr algn="ctr" defTabSz="801132"/>
            <a:r>
              <a:rPr lang="fr-FR" sz="3000" b="1" dirty="0">
                <a:solidFill>
                  <a:schemeClr val="accent1">
                    <a:lumMod val="50000"/>
                  </a:schemeClr>
                </a:solidFill>
                <a:latin typeface="Myriad Pro Light" pitchFamily="34" charset="0"/>
              </a:rPr>
              <a:t>BILAN DE FIN DE MANDAT &amp; BONNES PRATIQUES EN MATIERE DE COMMUNICATION PRE-ELECTORALE ET ELECTORALE </a:t>
            </a:r>
          </a:p>
          <a:p>
            <a:pPr defTabSz="801132"/>
            <a:endParaRPr lang="fr-FR" sz="3000" b="1" dirty="0">
              <a:solidFill>
                <a:schemeClr val="accent1">
                  <a:lumMod val="50000"/>
                </a:schemeClr>
              </a:solidFill>
              <a:latin typeface="Myriad Pro Light" pitchFamily="34" charset="0"/>
            </a:endParaRPr>
          </a:p>
          <a:p>
            <a:pPr algn="ctr" defTabSz="801132"/>
            <a:r>
              <a:rPr lang="fr-FR" sz="3200" b="1" dirty="0">
                <a:solidFill>
                  <a:schemeClr val="accent1">
                    <a:lumMod val="50000"/>
                  </a:schemeClr>
                </a:solidFill>
                <a:latin typeface="Myriad Pro Light" pitchFamily="34" charset="0"/>
              </a:rPr>
              <a:t>Comment construire sa communication institutionnelle et électorale ?</a:t>
            </a:r>
          </a:p>
          <a:p>
            <a:pPr defTabSz="801132"/>
            <a:endParaRPr lang="fr-FR" sz="1600" b="1" dirty="0">
              <a:latin typeface="Myriad Pro Light" pitchFamily="34" charset="0"/>
            </a:endParaRPr>
          </a:p>
        </p:txBody>
      </p:sp>
      <p:sp>
        <p:nvSpPr>
          <p:cNvPr id="5" name="ZoneTexte 4"/>
          <p:cNvSpPr txBox="1"/>
          <p:nvPr/>
        </p:nvSpPr>
        <p:spPr>
          <a:xfrm>
            <a:off x="714991" y="5013176"/>
            <a:ext cx="8362090" cy="850336"/>
          </a:xfrm>
          <a:prstGeom prst="rect">
            <a:avLst/>
          </a:prstGeom>
          <a:solidFill>
            <a:schemeClr val="bg1"/>
          </a:solidFill>
        </p:spPr>
        <p:txBody>
          <a:bodyPr wrap="square" lIns="80114" tIns="40056" rIns="80114" bIns="40056" rtlCol="0">
            <a:spAutoFit/>
          </a:bodyPr>
          <a:lstStyle/>
          <a:p>
            <a:pPr algn="ctr" defTabSz="801132"/>
            <a:r>
              <a:rPr lang="fr-FR" sz="2500" b="1" dirty="0">
                <a:solidFill>
                  <a:schemeClr val="accent1">
                    <a:lumMod val="50000"/>
                  </a:schemeClr>
                </a:solidFill>
                <a:latin typeface="Myriad Pro Light" pitchFamily="34" charset="0"/>
              </a:rPr>
              <a:t>Nelly FRONTANAU </a:t>
            </a:r>
          </a:p>
          <a:p>
            <a:pPr algn="ctr" defTabSz="801132"/>
            <a:r>
              <a:rPr lang="fr-FR" sz="2500" b="1" dirty="0">
                <a:solidFill>
                  <a:schemeClr val="accent1">
                    <a:lumMod val="50000"/>
                  </a:schemeClr>
                </a:solidFill>
                <a:latin typeface="Myriad Pro Light" pitchFamily="34" charset="0"/>
              </a:rPr>
              <a:t>Sophie VAN MIGOM</a:t>
            </a:r>
          </a:p>
        </p:txBody>
      </p:sp>
      <p:sp>
        <p:nvSpPr>
          <p:cNvPr id="6" name="ZoneTexte 5"/>
          <p:cNvSpPr txBox="1"/>
          <p:nvPr/>
        </p:nvSpPr>
        <p:spPr>
          <a:xfrm>
            <a:off x="271497" y="6121571"/>
            <a:ext cx="8362090" cy="465615"/>
          </a:xfrm>
          <a:prstGeom prst="rect">
            <a:avLst/>
          </a:prstGeom>
          <a:noFill/>
        </p:spPr>
        <p:txBody>
          <a:bodyPr wrap="square" lIns="80114" tIns="40056" rIns="80114" bIns="40056" rtlCol="0">
            <a:spAutoFit/>
          </a:bodyPr>
          <a:lstStyle/>
          <a:p>
            <a:pPr algn="ctr" defTabSz="801132"/>
            <a:r>
              <a:rPr lang="fr-FR" sz="2500" b="1" dirty="0">
                <a:solidFill>
                  <a:schemeClr val="accent1">
                    <a:lumMod val="50000"/>
                  </a:schemeClr>
                </a:solidFill>
                <a:latin typeface="Myriad Pro Light" pitchFamily="34" charset="0"/>
              </a:rPr>
              <a:t>Retrouvez toutes nos formations sur : www.cfmel.fr</a:t>
            </a:r>
          </a:p>
        </p:txBody>
      </p:sp>
      <p:pic>
        <p:nvPicPr>
          <p:cNvPr id="7" name="Picture 4" descr="D:\travail - web\cfmel\2019\2018 Presentation\CFMEL-LOGO-VECTOR-FINAL.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08405" y="-1251520"/>
            <a:ext cx="2309077" cy="1833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3652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D:\travail - web\cfmel\2019\2018 Presentation\CFMEL-LOGO-VECTOR-FIN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1170" y="-161094"/>
            <a:ext cx="2309077" cy="1833882"/>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p:cNvSpPr txBox="1"/>
          <p:nvPr/>
        </p:nvSpPr>
        <p:spPr>
          <a:xfrm>
            <a:off x="4093" y="222957"/>
            <a:ext cx="7236296" cy="573337"/>
          </a:xfrm>
          <a:prstGeom prst="rect">
            <a:avLst/>
          </a:prstGeom>
          <a:solidFill>
            <a:schemeClr val="bg1"/>
          </a:solidFill>
        </p:spPr>
        <p:txBody>
          <a:bodyPr wrap="square" lIns="80114" tIns="40056" rIns="80114" bIns="40056" rtlCol="0">
            <a:spAutoFit/>
          </a:bodyPr>
          <a:lstStyle/>
          <a:p>
            <a:pPr defTabSz="801132"/>
            <a:r>
              <a:rPr lang="fr-FR" sz="3200" dirty="0">
                <a:solidFill>
                  <a:schemeClr val="tx2"/>
                </a:solidFill>
                <a:latin typeface="Arial Nova Cond" panose="020B0506020202020204" pitchFamily="34" charset="0"/>
              </a:rPr>
              <a:t>Les outils : les publications</a:t>
            </a:r>
          </a:p>
        </p:txBody>
      </p:sp>
      <p:sp>
        <p:nvSpPr>
          <p:cNvPr id="7" name="ZoneTexte 6"/>
          <p:cNvSpPr txBox="1"/>
          <p:nvPr/>
        </p:nvSpPr>
        <p:spPr>
          <a:xfrm>
            <a:off x="327081" y="1268760"/>
            <a:ext cx="8640960" cy="5928649"/>
          </a:xfrm>
          <a:prstGeom prst="rect">
            <a:avLst/>
          </a:prstGeom>
          <a:noFill/>
        </p:spPr>
        <p:txBody>
          <a:bodyPr wrap="square" lIns="80114" tIns="40056" rIns="80114" bIns="40056" rtlCol="0">
            <a:spAutoFit/>
          </a:bodyPr>
          <a:lstStyle/>
          <a:p>
            <a:pPr marL="342900" indent="-342900" defTabSz="801132">
              <a:buFont typeface="Arial" panose="020B0604020202020204" pitchFamily="34" charset="0"/>
              <a:buChar char="•"/>
            </a:pPr>
            <a:r>
              <a:rPr lang="fr-FR" sz="2200" b="1" dirty="0">
                <a:solidFill>
                  <a:schemeClr val="tx2"/>
                </a:solidFill>
                <a:latin typeface="Arial Nova" panose="020B0504020202020204" pitchFamily="34" charset="0"/>
              </a:rPr>
              <a:t>Le bulletin municipal </a:t>
            </a:r>
            <a:r>
              <a:rPr lang="fr-FR" sz="2000" dirty="0">
                <a:solidFill>
                  <a:schemeClr val="tx2"/>
                </a:solidFill>
                <a:latin typeface="Arial Nova" panose="020B0504020202020204" pitchFamily="34" charset="0"/>
              </a:rPr>
              <a:t>:</a:t>
            </a:r>
          </a:p>
          <a:p>
            <a:pPr defTabSz="801132"/>
            <a:endParaRPr lang="fr-FR" sz="2000" dirty="0">
              <a:solidFill>
                <a:schemeClr val="tx2"/>
              </a:solidFill>
              <a:latin typeface="Arial Nova" panose="020B0504020202020204" pitchFamily="34" charset="0"/>
            </a:endParaRPr>
          </a:p>
          <a:p>
            <a:pPr defTabSz="801132"/>
            <a:r>
              <a:rPr lang="fr-FR" sz="2000" dirty="0">
                <a:solidFill>
                  <a:schemeClr val="tx2"/>
                </a:solidFill>
                <a:latin typeface="Arial Nova" panose="020B0504020202020204" pitchFamily="34" charset="0"/>
              </a:rPr>
              <a:t>	Le contenu doit rester informatif.</a:t>
            </a:r>
          </a:p>
          <a:p>
            <a:pPr defTabSz="801132"/>
            <a:endParaRPr lang="fr-FR" sz="2000" dirty="0">
              <a:solidFill>
                <a:schemeClr val="tx2"/>
              </a:solidFill>
              <a:latin typeface="Arial Nova" panose="020B0504020202020204" pitchFamily="34" charset="0"/>
            </a:endParaRPr>
          </a:p>
          <a:p>
            <a:pPr defTabSz="801132"/>
            <a:r>
              <a:rPr lang="fr-FR" sz="2000" dirty="0">
                <a:solidFill>
                  <a:schemeClr val="tx2"/>
                </a:solidFill>
                <a:latin typeface="Arial Nova" panose="020B0504020202020204" pitchFamily="34" charset="0"/>
              </a:rPr>
              <a:t> 	Pas de propagande électorale ou de polémique partisane.</a:t>
            </a:r>
          </a:p>
          <a:p>
            <a:pPr defTabSz="801132"/>
            <a:r>
              <a:rPr lang="fr-FR" sz="2000" dirty="0">
                <a:solidFill>
                  <a:schemeClr val="tx2"/>
                </a:solidFill>
                <a:latin typeface="Arial Nova" panose="020B0504020202020204" pitchFamily="34" charset="0"/>
              </a:rPr>
              <a:t>	Pas de modifications de la forme et du contenu habituels.</a:t>
            </a:r>
          </a:p>
          <a:p>
            <a:pPr defTabSz="801132"/>
            <a:r>
              <a:rPr lang="fr-FR" sz="2000" dirty="0">
                <a:solidFill>
                  <a:schemeClr val="tx2"/>
                </a:solidFill>
                <a:latin typeface="Arial Nova" panose="020B0504020202020204" pitchFamily="34" charset="0"/>
              </a:rPr>
              <a:t>	L’édito du Maire peut être suspendu  par précaution juridique à 	compter du 1</a:t>
            </a:r>
            <a:r>
              <a:rPr lang="fr-FR" sz="2000" baseline="30000" dirty="0">
                <a:solidFill>
                  <a:schemeClr val="tx2"/>
                </a:solidFill>
                <a:latin typeface="Arial Nova" panose="020B0504020202020204" pitchFamily="34" charset="0"/>
              </a:rPr>
              <a:t>er</a:t>
            </a:r>
            <a:r>
              <a:rPr lang="fr-FR" sz="2000" dirty="0">
                <a:solidFill>
                  <a:schemeClr val="tx2"/>
                </a:solidFill>
                <a:latin typeface="Arial Nova" panose="020B0504020202020204" pitchFamily="34" charset="0"/>
              </a:rPr>
              <a:t> septembre.</a:t>
            </a:r>
          </a:p>
          <a:p>
            <a:pPr defTabSz="801132"/>
            <a:endParaRPr lang="fr-FR" sz="2000" dirty="0">
              <a:solidFill>
                <a:schemeClr val="tx2"/>
              </a:solidFill>
              <a:latin typeface="Arial Nova" panose="020B0504020202020204" pitchFamily="34" charset="0"/>
            </a:endParaRPr>
          </a:p>
          <a:p>
            <a:pPr defTabSz="801132"/>
            <a:endParaRPr lang="fr-FR" sz="2000" dirty="0">
              <a:solidFill>
                <a:schemeClr val="tx2"/>
              </a:solidFill>
              <a:latin typeface="Arial Nova" panose="020B0504020202020204" pitchFamily="34" charset="0"/>
            </a:endParaRPr>
          </a:p>
          <a:p>
            <a:pPr marL="342900" indent="-342900" defTabSz="801132">
              <a:buFontTx/>
              <a:buChar char="-"/>
            </a:pPr>
            <a:r>
              <a:rPr lang="fr-FR" sz="2000" dirty="0">
                <a:solidFill>
                  <a:schemeClr val="tx2"/>
                </a:solidFill>
                <a:latin typeface="Arial Nova" panose="020B0504020202020204" pitchFamily="34" charset="0"/>
              </a:rPr>
              <a:t>Les droits d’expression des élus de l’opposition sont maintenus, à condition de respecter la règle de la neutralité.</a:t>
            </a:r>
          </a:p>
          <a:p>
            <a:pPr lvl="1" defTabSz="801132"/>
            <a:endParaRPr lang="fr-FR" sz="2000" dirty="0">
              <a:solidFill>
                <a:schemeClr val="tx2"/>
              </a:solidFill>
              <a:latin typeface="Arial Nova" panose="020B0504020202020204" pitchFamily="34" charset="0"/>
            </a:endParaRPr>
          </a:p>
          <a:p>
            <a:pPr lvl="1" defTabSz="801132"/>
            <a:r>
              <a:rPr lang="fr-FR" sz="2000" dirty="0">
                <a:solidFill>
                  <a:schemeClr val="tx2"/>
                </a:solidFill>
                <a:latin typeface="Arial Nova" panose="020B0504020202020204" pitchFamily="34" charset="0"/>
              </a:rPr>
              <a:t>	Obligatoire pour les communes de + 3500 habitants.</a:t>
            </a:r>
          </a:p>
          <a:p>
            <a:pPr marL="457200" lvl="2" defTabSz="801132"/>
            <a:r>
              <a:rPr lang="fr-FR" sz="2000" dirty="0">
                <a:solidFill>
                  <a:schemeClr val="tx2"/>
                </a:solidFill>
                <a:latin typeface="Arial Nova" panose="020B0504020202020204" pitchFamily="34" charset="0"/>
              </a:rPr>
              <a:t>	Le site internet et/ou la page Facebook de la commune sont 	assimilés aux publications institutionnelles. Pas Twitter.</a:t>
            </a:r>
          </a:p>
          <a:p>
            <a:pPr marL="342900" indent="-342900" defTabSz="801132">
              <a:buFontTx/>
              <a:buChar char="-"/>
            </a:pPr>
            <a:endParaRPr lang="fr-FR" sz="2000" dirty="0">
              <a:solidFill>
                <a:schemeClr val="tx2"/>
              </a:solidFill>
              <a:latin typeface="Arial Nova" panose="020B0504020202020204" pitchFamily="34" charset="0"/>
            </a:endParaRPr>
          </a:p>
          <a:p>
            <a:pPr defTabSz="801132"/>
            <a:endParaRPr lang="fr-FR" sz="2000" dirty="0">
              <a:solidFill>
                <a:schemeClr val="tx2"/>
              </a:solidFill>
              <a:latin typeface="Arial Nova" panose="020B0504020202020204" pitchFamily="34" charset="0"/>
            </a:endParaRPr>
          </a:p>
          <a:p>
            <a:pPr marL="342900" indent="-342900" defTabSz="801132">
              <a:buFontTx/>
              <a:buChar char="-"/>
            </a:pPr>
            <a:endParaRPr lang="fr-FR" sz="2000" dirty="0">
              <a:solidFill>
                <a:schemeClr val="tx2"/>
              </a:solidFill>
              <a:latin typeface="Arial Nova" panose="020B0504020202020204" pitchFamily="34" charset="0"/>
            </a:endParaRP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105" y="2564904"/>
            <a:ext cx="845045" cy="71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Flèche droite 8"/>
          <p:cNvSpPr/>
          <p:nvPr/>
        </p:nvSpPr>
        <p:spPr>
          <a:xfrm>
            <a:off x="463044" y="5337212"/>
            <a:ext cx="489165" cy="504056"/>
          </a:xfrm>
          <a:prstGeom prst="rightArrow">
            <a:avLst/>
          </a:prstGeom>
          <a:solidFill>
            <a:srgbClr val="FF0000"/>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4351" tIns="52176" rIns="104351" bIns="52176"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FF0000"/>
              </a:solidFill>
            </a:endParaRPr>
          </a:p>
        </p:txBody>
      </p:sp>
    </p:spTree>
    <p:extLst>
      <p:ext uri="{BB962C8B-B14F-4D97-AF65-F5344CB8AC3E}">
        <p14:creationId xmlns:p14="http://schemas.microsoft.com/office/powerpoint/2010/main" val="3000725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par>
                                <p:cTn id="11" presetID="2" presetClass="entr" presetSubtype="4"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D:\travail - web\cfmel\2019\2018 Presentation\CFMEL-LOGO-VECTOR-FINA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140080"/>
            <a:ext cx="1891024" cy="1501862"/>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p:cNvSpPr txBox="1"/>
          <p:nvPr/>
        </p:nvSpPr>
        <p:spPr>
          <a:xfrm>
            <a:off x="4093" y="222957"/>
            <a:ext cx="7236296" cy="573337"/>
          </a:xfrm>
          <a:prstGeom prst="rect">
            <a:avLst/>
          </a:prstGeom>
          <a:noFill/>
        </p:spPr>
        <p:txBody>
          <a:bodyPr wrap="square" lIns="80114" tIns="40056" rIns="80114" bIns="40056" rtlCol="0">
            <a:spAutoFit/>
          </a:bodyPr>
          <a:lstStyle/>
          <a:p>
            <a:pPr defTabSz="801132"/>
            <a:r>
              <a:rPr lang="fr-FR" sz="3200" dirty="0">
                <a:solidFill>
                  <a:schemeClr val="tx2"/>
                </a:solidFill>
                <a:latin typeface="Arial Nova Cond" panose="020B0506020202020204" pitchFamily="34" charset="0"/>
              </a:rPr>
              <a:t>Les outils : les publications</a:t>
            </a:r>
          </a:p>
        </p:txBody>
      </p:sp>
      <p:sp>
        <p:nvSpPr>
          <p:cNvPr id="7" name="ZoneTexte 6"/>
          <p:cNvSpPr txBox="1"/>
          <p:nvPr/>
        </p:nvSpPr>
        <p:spPr>
          <a:xfrm>
            <a:off x="179512" y="1412776"/>
            <a:ext cx="8640960" cy="5436207"/>
          </a:xfrm>
          <a:prstGeom prst="rect">
            <a:avLst/>
          </a:prstGeom>
          <a:noFill/>
        </p:spPr>
        <p:txBody>
          <a:bodyPr wrap="square" lIns="80114" tIns="40056" rIns="80114" bIns="40056" rtlCol="0">
            <a:spAutoFit/>
          </a:bodyPr>
          <a:lstStyle/>
          <a:p>
            <a:pPr marL="342900" lvl="1" indent="-342900" defTabSz="801132">
              <a:buFont typeface="Arial" panose="020B0604020202020204" pitchFamily="34" charset="0"/>
              <a:buChar char="•"/>
            </a:pPr>
            <a:r>
              <a:rPr lang="fr-FR" sz="2200" b="1" dirty="0">
                <a:solidFill>
                  <a:schemeClr val="tx2"/>
                </a:solidFill>
                <a:latin typeface="Arial Nova" panose="020B0504020202020204" pitchFamily="34" charset="0"/>
              </a:rPr>
              <a:t>Le site internet et les réseaux sociaux </a:t>
            </a:r>
            <a:r>
              <a:rPr lang="fr-FR" sz="2200" dirty="0">
                <a:solidFill>
                  <a:schemeClr val="tx2"/>
                </a:solidFill>
                <a:latin typeface="Arial Nova" panose="020B0504020202020204" pitchFamily="34" charset="0"/>
              </a:rPr>
              <a:t>: </a:t>
            </a:r>
          </a:p>
          <a:p>
            <a:pPr marL="342900" lvl="1" indent="-342900" defTabSz="801132">
              <a:buFont typeface="Arial" panose="020B0604020202020204" pitchFamily="34" charset="0"/>
              <a:buChar char="•"/>
            </a:pPr>
            <a:endParaRPr lang="fr-FR" sz="2700" dirty="0">
              <a:solidFill>
                <a:schemeClr val="tx2"/>
              </a:solidFill>
              <a:latin typeface="Arial Nova" panose="020B0504020202020204" pitchFamily="34" charset="0"/>
            </a:endParaRPr>
          </a:p>
          <a:p>
            <a:pPr marL="1257300" lvl="3" indent="-342900" defTabSz="801132">
              <a:buFontTx/>
              <a:buChar char="-"/>
            </a:pPr>
            <a:r>
              <a:rPr lang="fr-FR" sz="2000" dirty="0">
                <a:solidFill>
                  <a:schemeClr val="tx2"/>
                </a:solidFill>
                <a:latin typeface="Arial Nova" panose="020B0504020202020204" pitchFamily="34" charset="0"/>
              </a:rPr>
              <a:t>La règle de neutralité s’applique : informations partagées, photos, contenu éditorial…</a:t>
            </a:r>
          </a:p>
          <a:p>
            <a:pPr marL="0" lvl="1" defTabSz="801132"/>
            <a:r>
              <a:rPr lang="fr-FR" sz="2000" dirty="0">
                <a:solidFill>
                  <a:schemeClr val="tx2"/>
                </a:solidFill>
                <a:latin typeface="Arial Nova" panose="020B0504020202020204" pitchFamily="34" charset="0"/>
              </a:rPr>
              <a:t>		</a:t>
            </a:r>
          </a:p>
          <a:p>
            <a:pPr marL="1257300" lvl="3" indent="-342900" defTabSz="801132">
              <a:buFontTx/>
              <a:buChar char="-"/>
            </a:pPr>
            <a:r>
              <a:rPr lang="fr-FR" sz="2000" dirty="0">
                <a:solidFill>
                  <a:schemeClr val="tx2"/>
                </a:solidFill>
                <a:latin typeface="Arial Nova" panose="020B0504020202020204" pitchFamily="34" charset="0"/>
              </a:rPr>
              <a:t>L’activité de la commune sur les réseaux ne doit pas être modifiée (contenu, fréquence et habitudes d’utilisation).</a:t>
            </a:r>
          </a:p>
          <a:p>
            <a:pPr marL="342900" lvl="1" indent="-342900" defTabSz="801132">
              <a:buFontTx/>
              <a:buChar char="-"/>
            </a:pPr>
            <a:endParaRPr lang="fr-FR" sz="2000" dirty="0">
              <a:solidFill>
                <a:schemeClr val="tx2"/>
              </a:solidFill>
              <a:latin typeface="Arial Nova" panose="020B0504020202020204" pitchFamily="34" charset="0"/>
            </a:endParaRPr>
          </a:p>
          <a:p>
            <a:pPr marL="1257300" lvl="3" indent="-342900" defTabSz="801132">
              <a:buFontTx/>
              <a:buChar char="-"/>
            </a:pPr>
            <a:r>
              <a:rPr lang="fr-FR" sz="2000" dirty="0">
                <a:solidFill>
                  <a:schemeClr val="tx2"/>
                </a:solidFill>
                <a:latin typeface="Arial Nova" panose="020B0504020202020204" pitchFamily="34" charset="0"/>
              </a:rPr>
              <a:t>Les réseaux de la commune doivent être distincts et isolés de ceux des élus et des candidats afin d’éviter toute confusion.</a:t>
            </a:r>
          </a:p>
          <a:p>
            <a:pPr marL="457200" lvl="2" defTabSz="801132"/>
            <a:r>
              <a:rPr lang="fr-FR" sz="2000" dirty="0">
                <a:solidFill>
                  <a:schemeClr val="tx2"/>
                </a:solidFill>
                <a:latin typeface="Arial Nova" panose="020B0504020202020204" pitchFamily="34" charset="0"/>
              </a:rPr>
              <a:t>	      Eviter les liens vers un site de candidat, le partage d’une page   	      ou d’une publication d’un candidat, ou de «  retweeter » un post 	       polémique.</a:t>
            </a:r>
          </a:p>
          <a:p>
            <a:pPr marL="457200" indent="-457200" defTabSz="801132">
              <a:buFontTx/>
              <a:buChar char="-"/>
            </a:pPr>
            <a:endParaRPr lang="fr-FR" sz="2700" dirty="0">
              <a:solidFill>
                <a:schemeClr val="tx2"/>
              </a:solidFill>
              <a:latin typeface="Arial Nova" panose="020B0504020202020204" pitchFamily="34" charset="0"/>
            </a:endParaRPr>
          </a:p>
          <a:p>
            <a:pPr marL="342900" indent="-342900" defTabSz="801132">
              <a:buFont typeface="Arial" panose="020B0604020202020204" pitchFamily="34" charset="0"/>
              <a:buChar char="•"/>
            </a:pPr>
            <a:endParaRPr lang="fr-FR" sz="1600" dirty="0">
              <a:solidFill>
                <a:schemeClr val="tx2"/>
              </a:solidFill>
              <a:latin typeface="Arial Nova" panose="020B0504020202020204" pitchFamily="34" charset="0"/>
            </a:endParaRPr>
          </a:p>
          <a:p>
            <a:pPr defTabSz="801132"/>
            <a:endParaRPr lang="fr-FR" sz="1200" dirty="0">
              <a:solidFill>
                <a:schemeClr val="tx2"/>
              </a:solidFill>
              <a:latin typeface="Arial Nova" panose="020B0504020202020204" pitchFamily="34" charset="0"/>
            </a:endParaRPr>
          </a:p>
          <a:p>
            <a:pPr defTabSz="801132"/>
            <a:endParaRPr lang="fr-FR" sz="1200" dirty="0">
              <a:solidFill>
                <a:schemeClr val="tx2"/>
              </a:solidFill>
              <a:latin typeface="Arial Nova" panose="020B0504020202020204" pitchFamily="34" charset="0"/>
            </a:endParaRPr>
          </a:p>
          <a:p>
            <a:pPr marL="342900" indent="-342900" defTabSz="801132">
              <a:buFontTx/>
              <a:buChar char="-"/>
            </a:pPr>
            <a:endParaRPr lang="fr-FR" sz="1200" dirty="0">
              <a:solidFill>
                <a:schemeClr val="tx2"/>
              </a:solidFill>
              <a:latin typeface="Arial Nova" panose="020B0504020202020204" pitchFamily="34" charset="0"/>
            </a:endParaRP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4581128"/>
            <a:ext cx="845045" cy="71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09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D:\travail - web\cfmel\2019\2018 Presentation\CFMEL-LOGO-VECTOR-FINA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63586" y="-63892"/>
            <a:ext cx="1859302" cy="1476668"/>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p:cNvSpPr txBox="1"/>
          <p:nvPr/>
        </p:nvSpPr>
        <p:spPr>
          <a:xfrm>
            <a:off x="4093" y="222957"/>
            <a:ext cx="7236296" cy="1065779"/>
          </a:xfrm>
          <a:prstGeom prst="rect">
            <a:avLst/>
          </a:prstGeom>
          <a:noFill/>
        </p:spPr>
        <p:txBody>
          <a:bodyPr wrap="square" lIns="80114" tIns="40056" rIns="80114" bIns="40056" rtlCol="0">
            <a:spAutoFit/>
          </a:bodyPr>
          <a:lstStyle/>
          <a:p>
            <a:pPr defTabSz="801132"/>
            <a:r>
              <a:rPr lang="fr-FR" sz="3200" dirty="0">
                <a:solidFill>
                  <a:schemeClr val="tx2"/>
                </a:solidFill>
                <a:latin typeface="Arial Nova Cond" panose="020B0506020202020204" pitchFamily="34" charset="0"/>
              </a:rPr>
              <a:t>La communication institutionnelle : les évènements</a:t>
            </a:r>
          </a:p>
        </p:txBody>
      </p:sp>
      <p:sp>
        <p:nvSpPr>
          <p:cNvPr id="7" name="ZoneTexte 6"/>
          <p:cNvSpPr txBox="1"/>
          <p:nvPr/>
        </p:nvSpPr>
        <p:spPr>
          <a:xfrm>
            <a:off x="179512" y="1412776"/>
            <a:ext cx="8640960" cy="5282318"/>
          </a:xfrm>
          <a:prstGeom prst="rect">
            <a:avLst/>
          </a:prstGeom>
          <a:solidFill>
            <a:schemeClr val="bg1"/>
          </a:solidFill>
        </p:spPr>
        <p:txBody>
          <a:bodyPr wrap="square" lIns="80114" tIns="40056" rIns="80114" bIns="40056" rtlCol="0">
            <a:spAutoFit/>
          </a:bodyPr>
          <a:lstStyle/>
          <a:p>
            <a:pPr marL="342900" indent="-342900" defTabSz="801132">
              <a:buFont typeface="Arial" panose="020B0604020202020204" pitchFamily="34" charset="0"/>
              <a:buChar char="•"/>
            </a:pPr>
            <a:r>
              <a:rPr lang="fr-FR" sz="2200" b="1" dirty="0">
                <a:solidFill>
                  <a:schemeClr val="tx2"/>
                </a:solidFill>
                <a:latin typeface="Arial Nova" panose="020B0504020202020204" pitchFamily="34" charset="0"/>
              </a:rPr>
              <a:t>Les inaugurations :</a:t>
            </a:r>
          </a:p>
          <a:p>
            <a:pPr marL="342900" indent="-342900" defTabSz="801132">
              <a:buFont typeface="Arial" panose="020B0604020202020204" pitchFamily="34" charset="0"/>
              <a:buChar char="•"/>
            </a:pPr>
            <a:endParaRPr lang="fr-FR" sz="1600" dirty="0">
              <a:solidFill>
                <a:schemeClr val="tx2"/>
              </a:solidFill>
              <a:latin typeface="Arial Nova" panose="020B0504020202020204" pitchFamily="34" charset="0"/>
            </a:endParaRPr>
          </a:p>
          <a:p>
            <a:pPr marL="800100" lvl="1" indent="-342900" defTabSz="801132">
              <a:buFontTx/>
              <a:buChar char="-"/>
            </a:pPr>
            <a:r>
              <a:rPr lang="fr-FR" sz="2000" dirty="0">
                <a:solidFill>
                  <a:schemeClr val="tx2"/>
                </a:solidFill>
                <a:latin typeface="Arial Nova" panose="020B0504020202020204" pitchFamily="34" charset="0"/>
              </a:rPr>
              <a:t>Il n’y a pas d’interdiction de principe après le 1</a:t>
            </a:r>
            <a:r>
              <a:rPr lang="fr-FR" sz="2000" baseline="30000" dirty="0">
                <a:solidFill>
                  <a:schemeClr val="tx2"/>
                </a:solidFill>
                <a:latin typeface="Arial Nova" panose="020B0504020202020204" pitchFamily="34" charset="0"/>
              </a:rPr>
              <a:t>er</a:t>
            </a:r>
            <a:r>
              <a:rPr lang="fr-FR" sz="2000" dirty="0">
                <a:solidFill>
                  <a:schemeClr val="tx2"/>
                </a:solidFill>
                <a:latin typeface="Arial Nova" panose="020B0504020202020204" pitchFamily="34" charset="0"/>
              </a:rPr>
              <a:t> septembre 2019. Une inauguration ne pose pas de problème si elle s’insère dans la continuité de la vie locale. </a:t>
            </a:r>
          </a:p>
          <a:p>
            <a:pPr defTabSz="801132"/>
            <a:endParaRPr lang="fr-FR" sz="2000" dirty="0">
              <a:solidFill>
                <a:schemeClr val="tx2"/>
              </a:solidFill>
              <a:latin typeface="Arial Nova" panose="020B0504020202020204" pitchFamily="34" charset="0"/>
            </a:endParaRPr>
          </a:p>
          <a:p>
            <a:pPr marL="800100" lvl="1" indent="-342900" defTabSz="801132">
              <a:buFontTx/>
              <a:buChar char="-"/>
            </a:pPr>
            <a:r>
              <a:rPr lang="fr-FR" sz="2000" dirty="0">
                <a:solidFill>
                  <a:schemeClr val="tx2"/>
                </a:solidFill>
                <a:latin typeface="Arial Nova" panose="020B0504020202020204" pitchFamily="34" charset="0"/>
              </a:rPr>
              <a:t>La date d'inauguration doit être justifiée par le calendrier des travaux.</a:t>
            </a:r>
          </a:p>
          <a:p>
            <a:pPr marL="342900" indent="-342900" defTabSz="801132">
              <a:buFontTx/>
              <a:buChar char="-"/>
            </a:pPr>
            <a:endParaRPr lang="fr-FR" sz="2000" dirty="0">
              <a:solidFill>
                <a:schemeClr val="tx2"/>
              </a:solidFill>
              <a:latin typeface="Arial Nova" panose="020B0504020202020204" pitchFamily="34" charset="0"/>
            </a:endParaRPr>
          </a:p>
          <a:p>
            <a:pPr marL="800100" lvl="1" indent="-342900" defTabSz="801132">
              <a:buFontTx/>
              <a:buChar char="-"/>
            </a:pPr>
            <a:r>
              <a:rPr lang="fr-FR" sz="2000" dirty="0">
                <a:solidFill>
                  <a:schemeClr val="tx2"/>
                </a:solidFill>
                <a:latin typeface="Arial Nova" panose="020B0504020202020204" pitchFamily="34" charset="0"/>
              </a:rPr>
              <a:t>Elles doivent être annoncées par des invitations faites dans les mêmes conditions qu'à l'ordinaire (même nombre de destinataires, d'affiches...).</a:t>
            </a:r>
          </a:p>
          <a:p>
            <a:pPr marL="342900" indent="-342900" defTabSz="801132">
              <a:buFontTx/>
              <a:buChar char="-"/>
            </a:pPr>
            <a:endParaRPr lang="fr-FR" sz="2000" dirty="0">
              <a:solidFill>
                <a:schemeClr val="tx2"/>
              </a:solidFill>
              <a:latin typeface="Arial Nova" panose="020B0504020202020204" pitchFamily="34" charset="0"/>
            </a:endParaRPr>
          </a:p>
          <a:p>
            <a:pPr marL="800100" lvl="1" indent="-342900" defTabSz="801132">
              <a:buFontTx/>
              <a:buChar char="-"/>
            </a:pPr>
            <a:r>
              <a:rPr lang="fr-FR" sz="2000" dirty="0">
                <a:solidFill>
                  <a:schemeClr val="tx2"/>
                </a:solidFill>
                <a:latin typeface="Arial Nova" panose="020B0504020202020204" pitchFamily="34" charset="0"/>
              </a:rPr>
              <a:t>Les dépenses engagées pour le déroulement de l'inauguration ne doivent pas être supérieures aux budgets habituels.</a:t>
            </a:r>
          </a:p>
          <a:p>
            <a:pPr marL="342900" indent="-342900" defTabSz="801132">
              <a:buFontTx/>
              <a:buChar char="-"/>
            </a:pPr>
            <a:endParaRPr lang="fr-FR" sz="2000" dirty="0">
              <a:solidFill>
                <a:schemeClr val="tx2"/>
              </a:solidFill>
              <a:latin typeface="Arial Nova" panose="020B0504020202020204" pitchFamily="34" charset="0"/>
            </a:endParaRPr>
          </a:p>
          <a:p>
            <a:pPr marL="800100" lvl="1" indent="-342900" defTabSz="801132">
              <a:buFontTx/>
              <a:buChar char="-"/>
            </a:pPr>
            <a:r>
              <a:rPr lang="fr-FR" sz="2000" dirty="0">
                <a:solidFill>
                  <a:schemeClr val="tx2"/>
                </a:solidFill>
                <a:latin typeface="Arial Nova" panose="020B0504020202020204" pitchFamily="34" charset="0"/>
              </a:rPr>
              <a:t>Les discours doivent être « politiquement neutres » .</a:t>
            </a:r>
          </a:p>
        </p:txBody>
      </p:sp>
    </p:spTree>
    <p:extLst>
      <p:ext uri="{BB962C8B-B14F-4D97-AF65-F5344CB8AC3E}">
        <p14:creationId xmlns:p14="http://schemas.microsoft.com/office/powerpoint/2010/main" val="1290319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D:\travail - web\cfmel\2019\2018 Presentation\background.png"/>
          <p:cNvPicPr>
            <a:picLocks noChangeAspect="1" noChangeArrowheads="1"/>
          </p:cNvPicPr>
          <p:nvPr>
            <p:custDataLst>
              <p:custData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1509521" y="4809806"/>
            <a:ext cx="6743971" cy="686104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D:\travail - web\cfmel\2019\2018 Presentation\CFMEL-LOGO-VECTOR-FINAL.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61170" y="-161094"/>
            <a:ext cx="2309077" cy="1833882"/>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p:cNvSpPr txBox="1"/>
          <p:nvPr/>
        </p:nvSpPr>
        <p:spPr>
          <a:xfrm>
            <a:off x="4093" y="222957"/>
            <a:ext cx="7236296" cy="1065779"/>
          </a:xfrm>
          <a:prstGeom prst="rect">
            <a:avLst/>
          </a:prstGeom>
          <a:noFill/>
        </p:spPr>
        <p:txBody>
          <a:bodyPr wrap="square" lIns="80114" tIns="40056" rIns="80114" bIns="40056" rtlCol="0">
            <a:spAutoFit/>
          </a:bodyPr>
          <a:lstStyle/>
          <a:p>
            <a:pPr defTabSz="801132"/>
            <a:r>
              <a:rPr lang="fr-FR" sz="3200" dirty="0">
                <a:solidFill>
                  <a:schemeClr val="tx2"/>
                </a:solidFill>
                <a:latin typeface="Arial Nova Cond" panose="020B0506020202020204" pitchFamily="34" charset="0"/>
              </a:rPr>
              <a:t>La communication institutionnelle : les évènements</a:t>
            </a:r>
          </a:p>
        </p:txBody>
      </p:sp>
      <p:sp>
        <p:nvSpPr>
          <p:cNvPr id="7" name="ZoneTexte 6"/>
          <p:cNvSpPr txBox="1"/>
          <p:nvPr/>
        </p:nvSpPr>
        <p:spPr>
          <a:xfrm>
            <a:off x="323528" y="1556792"/>
            <a:ext cx="8712968" cy="3220215"/>
          </a:xfrm>
          <a:prstGeom prst="rect">
            <a:avLst/>
          </a:prstGeom>
          <a:noFill/>
        </p:spPr>
        <p:txBody>
          <a:bodyPr wrap="square" lIns="80114" tIns="40056" rIns="80114" bIns="40056" rtlCol="0">
            <a:spAutoFit/>
          </a:bodyPr>
          <a:lstStyle/>
          <a:p>
            <a:pPr marL="342900" indent="-342900" defTabSz="801132">
              <a:buFont typeface="Arial" panose="020B0604020202020204" pitchFamily="34" charset="0"/>
              <a:buChar char="•"/>
            </a:pPr>
            <a:r>
              <a:rPr lang="fr-FR" sz="2200" b="1" dirty="0">
                <a:solidFill>
                  <a:schemeClr val="tx2"/>
                </a:solidFill>
                <a:latin typeface="Arial Nova" panose="020B0504020202020204" pitchFamily="34" charset="0"/>
              </a:rPr>
              <a:t>La période des vœux :</a:t>
            </a:r>
          </a:p>
          <a:p>
            <a:pPr marL="342900" indent="-342900" defTabSz="801132">
              <a:buFont typeface="Arial" panose="020B0604020202020204" pitchFamily="34" charset="0"/>
              <a:buChar char="•"/>
            </a:pPr>
            <a:endParaRPr lang="fr-FR" sz="2200" dirty="0">
              <a:solidFill>
                <a:schemeClr val="tx2"/>
              </a:solidFill>
              <a:latin typeface="Arial Nova" panose="020B0504020202020204" pitchFamily="34" charset="0"/>
            </a:endParaRPr>
          </a:p>
          <a:p>
            <a:pPr defTabSz="801132"/>
            <a:r>
              <a:rPr lang="fr-FR" sz="2000" dirty="0">
                <a:solidFill>
                  <a:schemeClr val="tx2"/>
                </a:solidFill>
                <a:latin typeface="Arial Nova" panose="020B0504020202020204" pitchFamily="34" charset="0"/>
              </a:rPr>
              <a:t>L’envoi des cartes de vœux et la cérémonie des vœux peuvent être organisés sous réserve de :</a:t>
            </a:r>
          </a:p>
          <a:p>
            <a:pPr defTabSz="801132"/>
            <a:endParaRPr lang="fr-FR" sz="2000" dirty="0">
              <a:solidFill>
                <a:schemeClr val="tx2"/>
              </a:solidFill>
              <a:latin typeface="Arial Nova" panose="020B0504020202020204" pitchFamily="34" charset="0"/>
            </a:endParaRPr>
          </a:p>
          <a:p>
            <a:pPr marL="800100" lvl="1" indent="-342900" defTabSz="801132">
              <a:buFontTx/>
              <a:buChar char="-"/>
            </a:pPr>
            <a:r>
              <a:rPr lang="fr-FR" sz="2000" dirty="0">
                <a:solidFill>
                  <a:schemeClr val="tx2"/>
                </a:solidFill>
                <a:latin typeface="Arial Nova" panose="020B0504020202020204" pitchFamily="34" charset="0"/>
              </a:rPr>
              <a:t>Présenter un caractère habituel par rapport aux années précédentes en terme de budget, mode d’invitation.</a:t>
            </a:r>
          </a:p>
          <a:p>
            <a:pPr defTabSz="801132"/>
            <a:endParaRPr lang="fr-FR" sz="2000" dirty="0">
              <a:solidFill>
                <a:schemeClr val="tx2"/>
              </a:solidFill>
              <a:latin typeface="Arial Nova" panose="020B0504020202020204" pitchFamily="34" charset="0"/>
            </a:endParaRPr>
          </a:p>
          <a:p>
            <a:pPr marL="800100" lvl="1" indent="-342900" defTabSz="801132">
              <a:buFontTx/>
              <a:buChar char="-"/>
            </a:pPr>
            <a:r>
              <a:rPr lang="fr-FR" sz="2000" dirty="0">
                <a:solidFill>
                  <a:schemeClr val="tx2"/>
                </a:solidFill>
                <a:latin typeface="Arial Nova" panose="020B0504020202020204" pitchFamily="34" charset="0"/>
              </a:rPr>
              <a:t>Cette période peut donner lieu à  la distribution de cadeaux ou à des invitations à un buffet si cela est traditionnel.</a:t>
            </a:r>
          </a:p>
        </p:txBody>
      </p:sp>
    </p:spTree>
    <p:extLst>
      <p:ext uri="{BB962C8B-B14F-4D97-AF65-F5344CB8AC3E}">
        <p14:creationId xmlns:p14="http://schemas.microsoft.com/office/powerpoint/2010/main" val="2577566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D:\travail - web\cfmel\2019\2018 Presentation\background.png"/>
          <p:cNvPicPr>
            <a:picLocks noChangeAspect="1" noChangeArrowheads="1"/>
          </p:cNvPicPr>
          <p:nvPr>
            <p:custDataLst>
              <p:custData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1509521" y="4809806"/>
            <a:ext cx="6743971" cy="686104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D:\travail - web\cfmel\2019\2018 Presentation\CFMEL-LOGO-VECTOR-FINAL.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13947" y="-162421"/>
            <a:ext cx="1825510" cy="1449830"/>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p:cNvSpPr txBox="1"/>
          <p:nvPr/>
        </p:nvSpPr>
        <p:spPr>
          <a:xfrm>
            <a:off x="4093" y="222957"/>
            <a:ext cx="7236296" cy="1065779"/>
          </a:xfrm>
          <a:prstGeom prst="rect">
            <a:avLst/>
          </a:prstGeom>
          <a:noFill/>
        </p:spPr>
        <p:txBody>
          <a:bodyPr wrap="square" lIns="80114" tIns="40056" rIns="80114" bIns="40056" rtlCol="0">
            <a:spAutoFit/>
          </a:bodyPr>
          <a:lstStyle/>
          <a:p>
            <a:pPr defTabSz="801132"/>
            <a:r>
              <a:rPr lang="fr-FR" sz="3200" dirty="0">
                <a:solidFill>
                  <a:schemeClr val="tx2"/>
                </a:solidFill>
                <a:latin typeface="Arial Nova Cond" panose="020B0506020202020204" pitchFamily="34" charset="0"/>
              </a:rPr>
              <a:t>La communication institutionnelle : les panneaux</a:t>
            </a:r>
          </a:p>
        </p:txBody>
      </p:sp>
      <p:sp>
        <p:nvSpPr>
          <p:cNvPr id="7" name="ZoneTexte 6"/>
          <p:cNvSpPr txBox="1"/>
          <p:nvPr/>
        </p:nvSpPr>
        <p:spPr>
          <a:xfrm>
            <a:off x="251520" y="2004173"/>
            <a:ext cx="8640960" cy="2543107"/>
          </a:xfrm>
          <a:prstGeom prst="rect">
            <a:avLst/>
          </a:prstGeom>
          <a:noFill/>
        </p:spPr>
        <p:txBody>
          <a:bodyPr wrap="square" lIns="80114" tIns="40056" rIns="80114" bIns="40056" rtlCol="0">
            <a:spAutoFit/>
          </a:bodyPr>
          <a:lstStyle/>
          <a:p>
            <a:pPr marL="342900" indent="-342900" defTabSz="801132">
              <a:buFont typeface="Arial" panose="020B0604020202020204" pitchFamily="34" charset="0"/>
              <a:buChar char="•"/>
            </a:pPr>
            <a:r>
              <a:rPr lang="fr-FR" sz="2000" dirty="0">
                <a:solidFill>
                  <a:schemeClr val="tx2"/>
                </a:solidFill>
                <a:latin typeface="Arial Nova" panose="020B0504020202020204" pitchFamily="34" charset="0"/>
              </a:rPr>
              <a:t>Les panneaux de chantier destinés à informer la population sur  les travaux en cours de réalisation sont légaux, dès lors que le sens du message est neutre.</a:t>
            </a:r>
          </a:p>
          <a:p>
            <a:pPr marL="342900" indent="-342900" defTabSz="801132">
              <a:buFont typeface="Arial" panose="020B0604020202020204" pitchFamily="34" charset="0"/>
              <a:buChar char="•"/>
            </a:pPr>
            <a:endParaRPr lang="fr-FR" sz="2000" dirty="0">
              <a:solidFill>
                <a:schemeClr val="tx2"/>
              </a:solidFill>
              <a:latin typeface="Arial Nova" panose="020B0504020202020204" pitchFamily="34" charset="0"/>
            </a:endParaRPr>
          </a:p>
          <a:p>
            <a:pPr marL="342900" indent="-342900" defTabSz="801132">
              <a:buFont typeface="Arial" panose="020B0604020202020204" pitchFamily="34" charset="0"/>
              <a:buChar char="•"/>
            </a:pPr>
            <a:r>
              <a:rPr lang="fr-FR" sz="2000" dirty="0">
                <a:solidFill>
                  <a:schemeClr val="tx2"/>
                </a:solidFill>
                <a:latin typeface="Arial Nova" panose="020B0504020202020204" pitchFamily="34" charset="0"/>
              </a:rPr>
              <a:t>Les panneaux publicitaires loués, ou ceux qui appartiennent à la collectivité et qui ont une vocation promotionnelle sont illégaux à partir du 1</a:t>
            </a:r>
            <a:r>
              <a:rPr lang="fr-FR" sz="2000" baseline="30000" dirty="0">
                <a:solidFill>
                  <a:schemeClr val="tx2"/>
                </a:solidFill>
                <a:latin typeface="Arial Nova" panose="020B0504020202020204" pitchFamily="34" charset="0"/>
              </a:rPr>
              <a:t>er</a:t>
            </a:r>
            <a:r>
              <a:rPr lang="fr-FR" sz="2000" dirty="0">
                <a:solidFill>
                  <a:schemeClr val="tx2"/>
                </a:solidFill>
                <a:latin typeface="Arial Nova" panose="020B0504020202020204" pitchFamily="34" charset="0"/>
              </a:rPr>
              <a:t> septembre 2019 s'ils constituent une promotion des réalisations,  ou de la gestion de la collectivité.</a:t>
            </a:r>
          </a:p>
        </p:txBody>
      </p:sp>
    </p:spTree>
    <p:extLst>
      <p:ext uri="{BB962C8B-B14F-4D97-AF65-F5344CB8AC3E}">
        <p14:creationId xmlns:p14="http://schemas.microsoft.com/office/powerpoint/2010/main" val="2333093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951386D-A9F8-DC1E-3B34-4372B1823321}"/>
            </a:ext>
          </a:extLst>
        </p:cNvPr>
        <p:cNvGrpSpPr/>
        <p:nvPr/>
      </p:nvGrpSpPr>
      <p:grpSpPr>
        <a:xfrm>
          <a:off x="0" y="0"/>
          <a:ext cx="0" cy="0"/>
          <a:chOff x="0" y="0"/>
          <a:chExt cx="0" cy="0"/>
        </a:xfrm>
      </p:grpSpPr>
      <p:pic>
        <p:nvPicPr>
          <p:cNvPr id="2050" name="Picture 2" descr="D:\travail - web\cfmel\2019\2018 Presentation\background.png">
            <a:extLst>
              <a:ext uri="{FF2B5EF4-FFF2-40B4-BE49-F238E27FC236}">
                <a16:creationId xmlns:a16="http://schemas.microsoft.com/office/drawing/2014/main" id="{1DA6FBCA-BF98-3890-02BE-F66A3857226B}"/>
              </a:ext>
            </a:extLst>
          </p:cNvPr>
          <p:cNvPicPr>
            <a:picLocks noChangeAspect="1" noChangeArrowheads="1"/>
          </p:cNvPicPr>
          <p:nvPr>
            <p:custDataLst>
              <p:custData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2356590" y="-3039"/>
            <a:ext cx="6743971" cy="6861040"/>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510B79E5-B95E-79ED-B74A-9CEA2ECA6D9A}"/>
              </a:ext>
            </a:extLst>
          </p:cNvPr>
          <p:cNvSpPr txBox="1"/>
          <p:nvPr/>
        </p:nvSpPr>
        <p:spPr>
          <a:xfrm>
            <a:off x="179512" y="2599348"/>
            <a:ext cx="8424936" cy="1927554"/>
          </a:xfrm>
          <a:prstGeom prst="rect">
            <a:avLst/>
          </a:prstGeom>
          <a:noFill/>
        </p:spPr>
        <p:txBody>
          <a:bodyPr wrap="square" lIns="80114" tIns="40056" rIns="80114" bIns="40056" rtlCol="0">
            <a:spAutoFit/>
          </a:bodyPr>
          <a:lstStyle/>
          <a:p>
            <a:pPr algn="ctr" defTabSz="801132"/>
            <a:r>
              <a:rPr lang="fr-FR" sz="6000" b="1" dirty="0">
                <a:solidFill>
                  <a:schemeClr val="tx2"/>
                </a:solidFill>
                <a:latin typeface="Myriad Pro Light" pitchFamily="34" charset="0"/>
              </a:rPr>
              <a:t>Le bilan de fin de mandat Atelier</a:t>
            </a:r>
          </a:p>
        </p:txBody>
      </p:sp>
      <p:pic>
        <p:nvPicPr>
          <p:cNvPr id="2" name="Image 1">
            <a:extLst>
              <a:ext uri="{FF2B5EF4-FFF2-40B4-BE49-F238E27FC236}">
                <a16:creationId xmlns:a16="http://schemas.microsoft.com/office/drawing/2014/main" id="{5D16369D-13E2-AA3C-BD5E-FA1D0DDEFF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52320" y="6297893"/>
            <a:ext cx="1402404" cy="495433"/>
          </a:xfrm>
          <a:prstGeom prst="rect">
            <a:avLst/>
          </a:prstGeom>
        </p:spPr>
      </p:pic>
      <p:pic>
        <p:nvPicPr>
          <p:cNvPr id="3" name="Picture 4" descr="D:\travail - web\cfmel\2019\2018 Presentation\CFMEL-LOGO-VECTOR-FINAL.png">
            <a:extLst>
              <a:ext uri="{FF2B5EF4-FFF2-40B4-BE49-F238E27FC236}">
                <a16:creationId xmlns:a16="http://schemas.microsoft.com/office/drawing/2014/main" id="{0175ED00-0533-7E56-4E17-F8665B01715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48264" y="-120029"/>
            <a:ext cx="2309077" cy="1833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943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C1EACCA-37EE-EFE7-6643-2206DDCBED51}"/>
            </a:ext>
          </a:extLst>
        </p:cNvPr>
        <p:cNvGrpSpPr/>
        <p:nvPr/>
      </p:nvGrpSpPr>
      <p:grpSpPr>
        <a:xfrm>
          <a:off x="0" y="0"/>
          <a:ext cx="0" cy="0"/>
          <a:chOff x="0" y="0"/>
          <a:chExt cx="0" cy="0"/>
        </a:xfrm>
      </p:grpSpPr>
      <p:pic>
        <p:nvPicPr>
          <p:cNvPr id="2050" name="Picture 2" descr="D:\travail - web\cfmel\2019\2018 Presentation\background.png">
            <a:extLst>
              <a:ext uri="{FF2B5EF4-FFF2-40B4-BE49-F238E27FC236}">
                <a16:creationId xmlns:a16="http://schemas.microsoft.com/office/drawing/2014/main" id="{3ACF1B72-5FEF-FE5E-6A1D-A1210C3A218C}"/>
              </a:ext>
            </a:extLst>
          </p:cNvPr>
          <p:cNvPicPr>
            <a:picLocks noChangeAspect="1" noChangeArrowheads="1"/>
          </p:cNvPicPr>
          <p:nvPr>
            <p:custDataLst>
              <p:custData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2356590" y="-3039"/>
            <a:ext cx="6743971" cy="6861040"/>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 1">
            <a:extLst>
              <a:ext uri="{FF2B5EF4-FFF2-40B4-BE49-F238E27FC236}">
                <a16:creationId xmlns:a16="http://schemas.microsoft.com/office/drawing/2014/main" id="{B957D871-95C8-8233-0160-04957B26C66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24328" y="6237312"/>
            <a:ext cx="1402404" cy="495433"/>
          </a:xfrm>
          <a:prstGeom prst="rect">
            <a:avLst/>
          </a:prstGeom>
        </p:spPr>
      </p:pic>
      <p:sp>
        <p:nvSpPr>
          <p:cNvPr id="3" name="ZoneTexte 2">
            <a:extLst>
              <a:ext uri="{FF2B5EF4-FFF2-40B4-BE49-F238E27FC236}">
                <a16:creationId xmlns:a16="http://schemas.microsoft.com/office/drawing/2014/main" id="{B3A080D1-3346-70DA-EA83-E25DC5CCE5E8}"/>
              </a:ext>
            </a:extLst>
          </p:cNvPr>
          <p:cNvSpPr txBox="1"/>
          <p:nvPr/>
        </p:nvSpPr>
        <p:spPr>
          <a:xfrm>
            <a:off x="1331640" y="2420888"/>
            <a:ext cx="5963438" cy="1569660"/>
          </a:xfrm>
          <a:prstGeom prst="rect">
            <a:avLst/>
          </a:prstGeom>
          <a:noFill/>
        </p:spPr>
        <p:txBody>
          <a:bodyPr wrap="square" rtlCol="0">
            <a:spAutoFit/>
          </a:bodyPr>
          <a:lstStyle/>
          <a:p>
            <a:r>
              <a:rPr lang="fr-FR" sz="2400" dirty="0">
                <a:solidFill>
                  <a:schemeClr val="tx2"/>
                </a:solidFill>
                <a:latin typeface="Arial Nova" panose="020B0504020202020204" pitchFamily="34" charset="0"/>
              </a:rPr>
              <a:t>Le bilan de mandat : un outil puissant au service de la communication institutionnelle et au service  de la communication électorale !</a:t>
            </a:r>
          </a:p>
        </p:txBody>
      </p:sp>
      <p:pic>
        <p:nvPicPr>
          <p:cNvPr id="4" name="Picture 4" descr="D:\travail - web\cfmel\2019\2018 Presentation\CFMEL-LOGO-VECTOR-FINAL.png">
            <a:extLst>
              <a:ext uri="{FF2B5EF4-FFF2-40B4-BE49-F238E27FC236}">
                <a16:creationId xmlns:a16="http://schemas.microsoft.com/office/drawing/2014/main" id="{A463B562-19EB-F6A6-5162-AC15D76013F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18865" y="-3039"/>
            <a:ext cx="1360001" cy="1080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73408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0FDA408-50F7-CBF7-D1F1-928A2DD95B5B}"/>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A4D7860A-0706-40F6-9C0D-04CD77056C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4506" y="6165304"/>
            <a:ext cx="1402404" cy="495433"/>
          </a:xfrm>
          <a:prstGeom prst="rect">
            <a:avLst/>
          </a:prstGeom>
        </p:spPr>
      </p:pic>
      <p:graphicFrame>
        <p:nvGraphicFramePr>
          <p:cNvPr id="4" name="Diagramme 3">
            <a:extLst>
              <a:ext uri="{FF2B5EF4-FFF2-40B4-BE49-F238E27FC236}">
                <a16:creationId xmlns:a16="http://schemas.microsoft.com/office/drawing/2014/main" id="{241C5EF7-4E07-3BB2-A225-02809CED20CE}"/>
              </a:ext>
            </a:extLst>
          </p:cNvPr>
          <p:cNvGraphicFramePr/>
          <p:nvPr>
            <p:extLst>
              <p:ext uri="{D42A27DB-BD31-4B8C-83A1-F6EECF244321}">
                <p14:modId xmlns:p14="http://schemas.microsoft.com/office/powerpoint/2010/main" val="3590784550"/>
              </p:ext>
            </p:extLst>
          </p:nvPr>
        </p:nvGraphicFramePr>
        <p:xfrm>
          <a:off x="65817" y="1375253"/>
          <a:ext cx="9034744" cy="41044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object 7">
            <a:extLst>
              <a:ext uri="{FF2B5EF4-FFF2-40B4-BE49-F238E27FC236}">
                <a16:creationId xmlns:a16="http://schemas.microsoft.com/office/drawing/2014/main" id="{02BAD044-6B2C-3BD8-660F-A2D4CDB3A2A3}"/>
              </a:ext>
            </a:extLst>
          </p:cNvPr>
          <p:cNvSpPr txBox="1">
            <a:spLocks noGrp="1"/>
          </p:cNvSpPr>
          <p:nvPr>
            <p:ph type="title"/>
          </p:nvPr>
        </p:nvSpPr>
        <p:spPr>
          <a:xfrm>
            <a:off x="1835696" y="316086"/>
            <a:ext cx="5182291" cy="747144"/>
          </a:xfrm>
          <a:prstGeom prst="rect">
            <a:avLst/>
          </a:prstGeom>
        </p:spPr>
        <p:txBody>
          <a:bodyPr vert="horz" wrap="square" lIns="0" tIns="8398" rIns="0" bIns="0" rtlCol="0" anchor="ctr">
            <a:spAutoFit/>
          </a:bodyPr>
          <a:lstStyle/>
          <a:p>
            <a:pPr marL="400968">
              <a:spcBef>
                <a:spcPts val="66"/>
              </a:spcBef>
            </a:pPr>
            <a:r>
              <a:rPr lang="fr-FR" sz="2400" spc="3" dirty="0">
                <a:solidFill>
                  <a:srgbClr val="002060"/>
                </a:solidFill>
                <a:latin typeface="Arial Nova" panose="020B0504020202020204" pitchFamily="34" charset="0"/>
              </a:rPr>
              <a:t>Le bilan de mandat efficient pour : </a:t>
            </a:r>
            <a:br>
              <a:rPr lang="fr-FR" sz="2400" spc="3" dirty="0">
                <a:solidFill>
                  <a:srgbClr val="002060"/>
                </a:solidFill>
                <a:latin typeface="Arial Nova" panose="020B0504020202020204" pitchFamily="34" charset="0"/>
              </a:rPr>
            </a:br>
            <a:endParaRPr sz="2400" spc="3" dirty="0">
              <a:solidFill>
                <a:srgbClr val="002060"/>
              </a:solidFill>
              <a:latin typeface="Arial Nova" panose="020B0504020202020204" pitchFamily="34" charset="0"/>
            </a:endParaRPr>
          </a:p>
        </p:txBody>
      </p:sp>
      <p:pic>
        <p:nvPicPr>
          <p:cNvPr id="3" name="Picture 4" descr="D:\travail - web\cfmel\2019\2018 Presentation\CFMEL-LOGO-VECTOR-FINAL.png">
            <a:extLst>
              <a:ext uri="{FF2B5EF4-FFF2-40B4-BE49-F238E27FC236}">
                <a16:creationId xmlns:a16="http://schemas.microsoft.com/office/drawing/2014/main" id="{486FF018-4A82-C4A3-A294-964F5DC2238D}"/>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596336" y="-95095"/>
            <a:ext cx="1458470" cy="1158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38880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3125249-88CA-FB8D-3BA3-B2D36E7F60F2}"/>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C7BAFB80-209B-9832-BA97-490E33C04D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4506" y="6165304"/>
            <a:ext cx="1402404" cy="495433"/>
          </a:xfrm>
          <a:prstGeom prst="rect">
            <a:avLst/>
          </a:prstGeom>
        </p:spPr>
      </p:pic>
      <p:graphicFrame>
        <p:nvGraphicFramePr>
          <p:cNvPr id="4" name="Diagramme 3">
            <a:extLst>
              <a:ext uri="{FF2B5EF4-FFF2-40B4-BE49-F238E27FC236}">
                <a16:creationId xmlns:a16="http://schemas.microsoft.com/office/drawing/2014/main" id="{A2867B99-1EA6-7AFF-9892-93DDD28197CB}"/>
              </a:ext>
            </a:extLst>
          </p:cNvPr>
          <p:cNvGraphicFramePr/>
          <p:nvPr>
            <p:extLst>
              <p:ext uri="{D42A27DB-BD31-4B8C-83A1-F6EECF244321}">
                <p14:modId xmlns:p14="http://schemas.microsoft.com/office/powerpoint/2010/main" val="326702503"/>
              </p:ext>
            </p:extLst>
          </p:nvPr>
        </p:nvGraphicFramePr>
        <p:xfrm>
          <a:off x="539553" y="904215"/>
          <a:ext cx="8215672" cy="547711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ZoneTexte 4">
            <a:extLst>
              <a:ext uri="{FF2B5EF4-FFF2-40B4-BE49-F238E27FC236}">
                <a16:creationId xmlns:a16="http://schemas.microsoft.com/office/drawing/2014/main" id="{6DDE3427-3DEC-3B25-D03F-0997B73763FF}"/>
              </a:ext>
            </a:extLst>
          </p:cNvPr>
          <p:cNvSpPr txBox="1"/>
          <p:nvPr/>
        </p:nvSpPr>
        <p:spPr>
          <a:xfrm>
            <a:off x="947069" y="2644574"/>
            <a:ext cx="1535906" cy="954107"/>
          </a:xfrm>
          <a:prstGeom prst="rect">
            <a:avLst/>
          </a:prstGeom>
          <a:noFill/>
        </p:spPr>
        <p:txBody>
          <a:bodyPr wrap="square" rtlCol="0">
            <a:spAutoFit/>
          </a:bodyPr>
          <a:lstStyle/>
          <a:p>
            <a:r>
              <a:rPr lang="fr-FR" sz="1400" dirty="0">
                <a:latin typeface="Arial Nova" panose="020B0504020202020204" pitchFamily="34" charset="0"/>
              </a:rPr>
              <a:t>Communication Institutionnelle préparée et choisie</a:t>
            </a:r>
          </a:p>
        </p:txBody>
      </p:sp>
      <p:sp>
        <p:nvSpPr>
          <p:cNvPr id="6" name="ZoneTexte 5">
            <a:extLst>
              <a:ext uri="{FF2B5EF4-FFF2-40B4-BE49-F238E27FC236}">
                <a16:creationId xmlns:a16="http://schemas.microsoft.com/office/drawing/2014/main" id="{F0DE2C7D-3D7E-8515-71BC-CF43264A9BCD}"/>
              </a:ext>
            </a:extLst>
          </p:cNvPr>
          <p:cNvSpPr txBox="1"/>
          <p:nvPr/>
        </p:nvSpPr>
        <p:spPr>
          <a:xfrm>
            <a:off x="3610173" y="2636383"/>
            <a:ext cx="1923653" cy="954107"/>
          </a:xfrm>
          <a:prstGeom prst="rect">
            <a:avLst/>
          </a:prstGeom>
          <a:noFill/>
        </p:spPr>
        <p:txBody>
          <a:bodyPr wrap="square" rtlCol="0">
            <a:spAutoFit/>
          </a:bodyPr>
          <a:lstStyle/>
          <a:p>
            <a:r>
              <a:rPr lang="fr-FR" sz="1400" dirty="0">
                <a:latin typeface="Arial Nova" panose="020B0504020202020204" pitchFamily="34" charset="0"/>
              </a:rPr>
              <a:t>Communication électorale forte du bilan et de ses enseignements </a:t>
            </a:r>
          </a:p>
        </p:txBody>
      </p:sp>
      <p:sp>
        <p:nvSpPr>
          <p:cNvPr id="7" name="ZoneTexte 6">
            <a:extLst>
              <a:ext uri="{FF2B5EF4-FFF2-40B4-BE49-F238E27FC236}">
                <a16:creationId xmlns:a16="http://schemas.microsoft.com/office/drawing/2014/main" id="{F4E39CF8-4241-F73A-F461-49AA1F5CEDCA}"/>
              </a:ext>
            </a:extLst>
          </p:cNvPr>
          <p:cNvSpPr txBox="1"/>
          <p:nvPr/>
        </p:nvSpPr>
        <p:spPr>
          <a:xfrm>
            <a:off x="6489203" y="2644574"/>
            <a:ext cx="1535906" cy="954107"/>
          </a:xfrm>
          <a:prstGeom prst="rect">
            <a:avLst/>
          </a:prstGeom>
          <a:noFill/>
        </p:spPr>
        <p:txBody>
          <a:bodyPr wrap="square" rtlCol="0">
            <a:spAutoFit/>
          </a:bodyPr>
          <a:lstStyle/>
          <a:p>
            <a:r>
              <a:rPr lang="fr-FR" sz="1400" dirty="0">
                <a:latin typeface="Arial Nova" panose="020B0504020202020204" pitchFamily="34" charset="0"/>
              </a:rPr>
              <a:t>Une future équipe forte du bilan et de ses enseignements </a:t>
            </a:r>
          </a:p>
        </p:txBody>
      </p:sp>
      <p:sp>
        <p:nvSpPr>
          <p:cNvPr id="8" name="ZoneTexte 7">
            <a:extLst>
              <a:ext uri="{FF2B5EF4-FFF2-40B4-BE49-F238E27FC236}">
                <a16:creationId xmlns:a16="http://schemas.microsoft.com/office/drawing/2014/main" id="{32F1CC77-9579-6745-AB57-C3D50808A8CB}"/>
              </a:ext>
            </a:extLst>
          </p:cNvPr>
          <p:cNvSpPr txBox="1"/>
          <p:nvPr/>
        </p:nvSpPr>
        <p:spPr>
          <a:xfrm>
            <a:off x="2461022" y="692696"/>
            <a:ext cx="4879181" cy="492443"/>
          </a:xfrm>
          <a:prstGeom prst="rect">
            <a:avLst/>
          </a:prstGeom>
          <a:noFill/>
        </p:spPr>
        <p:txBody>
          <a:bodyPr wrap="square" rtlCol="0">
            <a:spAutoFit/>
          </a:bodyPr>
          <a:lstStyle/>
          <a:p>
            <a:r>
              <a:rPr lang="fr-FR" sz="2600" dirty="0">
                <a:solidFill>
                  <a:schemeClr val="tx2"/>
                </a:solidFill>
                <a:latin typeface="Arial Nova" panose="020B0504020202020204" pitchFamily="34" charset="0"/>
              </a:rPr>
              <a:t>Les ++ du  bilan de mandat </a:t>
            </a:r>
          </a:p>
        </p:txBody>
      </p:sp>
      <p:pic>
        <p:nvPicPr>
          <p:cNvPr id="3" name="Picture 4" descr="D:\travail - web\cfmel\2019\2018 Presentation\CFMEL-LOGO-VECTOR-FINAL.png">
            <a:extLst>
              <a:ext uri="{FF2B5EF4-FFF2-40B4-BE49-F238E27FC236}">
                <a16:creationId xmlns:a16="http://schemas.microsoft.com/office/drawing/2014/main" id="{E582EC20-FCAE-E4CB-F56B-D9331E1C0D81}"/>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596336" y="33459"/>
            <a:ext cx="1339634" cy="1063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49848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rme libre 7">
            <a:extLst>
              <a:ext uri="{FF2B5EF4-FFF2-40B4-BE49-F238E27FC236}">
                <a16:creationId xmlns:a16="http://schemas.microsoft.com/office/drawing/2014/main" id="{805B573E-423E-894D-B79C-2F1E6C95A60A}"/>
              </a:ext>
            </a:extLst>
          </p:cNvPr>
          <p:cNvSpPr/>
          <p:nvPr/>
        </p:nvSpPr>
        <p:spPr>
          <a:xfrm>
            <a:off x="2422918" y="860614"/>
            <a:ext cx="5678561" cy="1143883"/>
          </a:xfrm>
          <a:custGeom>
            <a:avLst/>
            <a:gdLst>
              <a:gd name="connsiteX0" fmla="*/ 1532238 w 8587946"/>
              <a:gd name="connsiteY0" fmla="*/ 0 h 1729946"/>
              <a:gd name="connsiteX1" fmla="*/ 0 w 8587946"/>
              <a:gd name="connsiteY1" fmla="*/ 1606378 h 1729946"/>
              <a:gd name="connsiteX2" fmla="*/ 8587946 w 8587946"/>
              <a:gd name="connsiteY2" fmla="*/ 1606378 h 1729946"/>
              <a:gd name="connsiteX3" fmla="*/ 8587946 w 8587946"/>
              <a:gd name="connsiteY3" fmla="*/ 1729946 h 1729946"/>
              <a:gd name="connsiteX4" fmla="*/ 8587946 w 8587946"/>
              <a:gd name="connsiteY4" fmla="*/ 0 h 1729946"/>
              <a:gd name="connsiteX5" fmla="*/ 1507525 w 8587946"/>
              <a:gd name="connsiteY5" fmla="*/ 0 h 1729946"/>
              <a:gd name="connsiteX6" fmla="*/ 1495168 w 8587946"/>
              <a:gd name="connsiteY6" fmla="*/ 49427 h 1729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87946" h="1729946">
                <a:moveTo>
                  <a:pt x="1532238" y="0"/>
                </a:moveTo>
                <a:lnTo>
                  <a:pt x="0" y="1606378"/>
                </a:lnTo>
                <a:lnTo>
                  <a:pt x="8587946" y="1606378"/>
                </a:lnTo>
                <a:lnTo>
                  <a:pt x="8587946" y="1729946"/>
                </a:lnTo>
                <a:lnTo>
                  <a:pt x="8587946" y="0"/>
                </a:lnTo>
                <a:lnTo>
                  <a:pt x="1507525" y="0"/>
                </a:lnTo>
                <a:lnTo>
                  <a:pt x="1495168" y="49427"/>
                </a:ln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90"/>
          </a:p>
        </p:txBody>
      </p:sp>
      <p:sp>
        <p:nvSpPr>
          <p:cNvPr id="7" name="object 7"/>
          <p:cNvSpPr txBox="1">
            <a:spLocks noGrp="1"/>
          </p:cNvSpPr>
          <p:nvPr>
            <p:ph type="title"/>
          </p:nvPr>
        </p:nvSpPr>
        <p:spPr>
          <a:xfrm>
            <a:off x="798186" y="438514"/>
            <a:ext cx="7303293" cy="211934"/>
          </a:xfrm>
          <a:prstGeom prst="rect">
            <a:avLst/>
          </a:prstGeom>
        </p:spPr>
        <p:txBody>
          <a:bodyPr vert="horz" wrap="square" lIns="0" tIns="8398" rIns="0" bIns="0" rtlCol="0" anchor="ctr">
            <a:spAutoFit/>
          </a:bodyPr>
          <a:lstStyle/>
          <a:p>
            <a:pPr marL="400968">
              <a:spcBef>
                <a:spcPts val="66"/>
              </a:spcBef>
            </a:pPr>
            <a:r>
              <a:rPr lang="fr-FR" sz="1322" b="1" spc="3" dirty="0">
                <a:solidFill>
                  <a:srgbClr val="4B63AE"/>
                </a:solidFill>
                <a:latin typeface="Arial Nova Cond" panose="020B0506020202020204" pitchFamily="34" charset="0"/>
              </a:rPr>
              <a:t>Bilan Culture / Enfance Jeunesse</a:t>
            </a:r>
            <a:endParaRPr sz="1322" b="1" spc="3" dirty="0">
              <a:solidFill>
                <a:srgbClr val="4B63AE"/>
              </a:solidFill>
              <a:latin typeface="Arial Nova Cond" panose="020B0506020202020204" pitchFamily="34" charset="0"/>
            </a:endParaRPr>
          </a:p>
        </p:txBody>
      </p:sp>
      <p:graphicFrame>
        <p:nvGraphicFramePr>
          <p:cNvPr id="4" name="Tableau 3">
            <a:extLst>
              <a:ext uri="{FF2B5EF4-FFF2-40B4-BE49-F238E27FC236}">
                <a16:creationId xmlns:a16="http://schemas.microsoft.com/office/drawing/2014/main" id="{93E812D6-857C-47B0-9F08-B87A0EF7B6B2}"/>
              </a:ext>
            </a:extLst>
          </p:cNvPr>
          <p:cNvGraphicFramePr>
            <a:graphicFrameLocks noGrp="1"/>
          </p:cNvGraphicFramePr>
          <p:nvPr>
            <p:extLst>
              <p:ext uri="{D42A27DB-BD31-4B8C-83A1-F6EECF244321}">
                <p14:modId xmlns:p14="http://schemas.microsoft.com/office/powerpoint/2010/main" val="3776718236"/>
              </p:ext>
            </p:extLst>
          </p:nvPr>
        </p:nvGraphicFramePr>
        <p:xfrm>
          <a:off x="251520" y="908720"/>
          <a:ext cx="8568950" cy="5184576"/>
        </p:xfrm>
        <a:graphic>
          <a:graphicData uri="http://schemas.openxmlformats.org/drawingml/2006/table">
            <a:tbl>
              <a:tblPr/>
              <a:tblGrid>
                <a:gridCol w="1152128">
                  <a:extLst>
                    <a:ext uri="{9D8B030D-6E8A-4147-A177-3AD203B41FA5}">
                      <a16:colId xmlns:a16="http://schemas.microsoft.com/office/drawing/2014/main" val="701041619"/>
                    </a:ext>
                  </a:extLst>
                </a:gridCol>
                <a:gridCol w="864096">
                  <a:extLst>
                    <a:ext uri="{9D8B030D-6E8A-4147-A177-3AD203B41FA5}">
                      <a16:colId xmlns:a16="http://schemas.microsoft.com/office/drawing/2014/main" val="1991209632"/>
                    </a:ext>
                  </a:extLst>
                </a:gridCol>
                <a:gridCol w="768849">
                  <a:extLst>
                    <a:ext uri="{9D8B030D-6E8A-4147-A177-3AD203B41FA5}">
                      <a16:colId xmlns:a16="http://schemas.microsoft.com/office/drawing/2014/main" val="751446106"/>
                    </a:ext>
                  </a:extLst>
                </a:gridCol>
                <a:gridCol w="1103359">
                  <a:extLst>
                    <a:ext uri="{9D8B030D-6E8A-4147-A177-3AD203B41FA5}">
                      <a16:colId xmlns:a16="http://schemas.microsoft.com/office/drawing/2014/main" val="2155334191"/>
                    </a:ext>
                  </a:extLst>
                </a:gridCol>
                <a:gridCol w="1595645">
                  <a:extLst>
                    <a:ext uri="{9D8B030D-6E8A-4147-A177-3AD203B41FA5}">
                      <a16:colId xmlns:a16="http://schemas.microsoft.com/office/drawing/2014/main" val="2761148381"/>
                    </a:ext>
                  </a:extLst>
                </a:gridCol>
                <a:gridCol w="1428691">
                  <a:extLst>
                    <a:ext uri="{9D8B030D-6E8A-4147-A177-3AD203B41FA5}">
                      <a16:colId xmlns:a16="http://schemas.microsoft.com/office/drawing/2014/main" val="2752839664"/>
                    </a:ext>
                  </a:extLst>
                </a:gridCol>
                <a:gridCol w="1656182">
                  <a:extLst>
                    <a:ext uri="{9D8B030D-6E8A-4147-A177-3AD203B41FA5}">
                      <a16:colId xmlns:a16="http://schemas.microsoft.com/office/drawing/2014/main" val="3112747669"/>
                    </a:ext>
                  </a:extLst>
                </a:gridCol>
              </a:tblGrid>
              <a:tr h="933042">
                <a:tc>
                  <a:txBody>
                    <a:bodyPr/>
                    <a:lstStyle>
                      <a:lvl1pPr>
                        <a:spcBef>
                          <a:spcPts val="14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6B5E4A"/>
                          </a:solidFill>
                          <a:latin typeface="Arial" panose="020B0604020202020204" pitchFamily="34" charset="0"/>
                          <a:ea typeface="Microsoft YaHei" panose="020B0503020204020204" pitchFamily="34" charset="-122"/>
                        </a:defRPr>
                      </a:lvl1pPr>
                      <a:lvl2pPr>
                        <a:spcBef>
                          <a:spcPts val="1138"/>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AEA500"/>
                          </a:solidFill>
                          <a:latin typeface="Arial" panose="020B0604020202020204" pitchFamily="34" charset="0"/>
                          <a:ea typeface="Microsoft YaHei" panose="020B0503020204020204" pitchFamily="34" charset="-122"/>
                        </a:defRPr>
                      </a:lvl2pPr>
                      <a:lvl3pPr>
                        <a:spcBef>
                          <a:spcPts val="8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6B5E4A"/>
                          </a:solidFill>
                          <a:latin typeface="Arial" panose="020B0604020202020204" pitchFamily="34" charset="0"/>
                          <a:ea typeface="Microsoft YaHei" panose="020B0503020204020204" pitchFamily="34" charset="-122"/>
                        </a:defRPr>
                      </a:lvl3pPr>
                      <a:lvl4pPr>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6B5E4A"/>
                          </a:solidFill>
                          <a:latin typeface="Arial" panose="020B0604020202020204" pitchFamily="34" charset="0"/>
                          <a:ea typeface="Microsoft YaHei" panose="020B0503020204020204" pitchFamily="34" charset="-122"/>
                        </a:defRPr>
                      </a:lvl4pPr>
                      <a:lvl5pPr>
                        <a:spcBef>
                          <a:spcPts val="288"/>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5pPr>
                      <a:lvl6pPr marL="2514600" indent="-228600" defTabSz="449263" fontAlgn="base">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6pPr>
                      <a:lvl7pPr marL="2971800" indent="-228600" defTabSz="449263" fontAlgn="base">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7pPr>
                      <a:lvl8pPr marL="3429000" indent="-228600" defTabSz="449263" fontAlgn="base">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8pPr>
                      <a:lvl9pPr marL="3886200" indent="-228600" defTabSz="449263" fontAlgn="base">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altLang="fr-FR" sz="1200" b="1" i="0" u="none" strike="noStrike" cap="none" normalizeH="0" baseline="0" dirty="0">
                          <a:ln>
                            <a:noFill/>
                          </a:ln>
                          <a:solidFill>
                            <a:srgbClr val="4B63AE"/>
                          </a:solidFill>
                          <a:effectLst/>
                          <a:latin typeface="Arial Nova Cond" panose="020B0506020202020204" pitchFamily="34" charset="0"/>
                          <a:ea typeface="Microsoft YaHei" panose="020B0503020204020204" pitchFamily="34" charset="-122"/>
                        </a:rPr>
                        <a:t>Projet de Campagne</a:t>
                      </a:r>
                    </a:p>
                  </a:txBody>
                  <a:tcPr marL="65528" marR="65528" marT="32764" marB="327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altLang="fr-FR" sz="1200" b="1" i="0" u="none" strike="noStrike" cap="none" normalizeH="0" baseline="0" dirty="0">
                          <a:ln>
                            <a:noFill/>
                          </a:ln>
                          <a:solidFill>
                            <a:srgbClr val="4B63AE"/>
                          </a:solidFill>
                          <a:effectLst/>
                          <a:latin typeface="Arial Nova Cond" panose="020B0506020202020204" pitchFamily="34" charset="0"/>
                          <a:ea typeface="Microsoft YaHei" panose="020B0503020204020204" pitchFamily="34" charset="-122"/>
                        </a:rPr>
                        <a:t>Actions</a:t>
                      </a:r>
                    </a:p>
                  </a:txBody>
                  <a:tcPr marL="65528" marR="65528" marT="32764" marB="327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ts val="14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6B5E4A"/>
                          </a:solidFill>
                          <a:latin typeface="Arial" panose="020B0604020202020204" pitchFamily="34" charset="0"/>
                          <a:ea typeface="Microsoft YaHei" panose="020B0503020204020204" pitchFamily="34" charset="-122"/>
                        </a:defRPr>
                      </a:lvl1pPr>
                      <a:lvl2pPr>
                        <a:spcBef>
                          <a:spcPts val="1138"/>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AEA500"/>
                          </a:solidFill>
                          <a:latin typeface="Arial" panose="020B0604020202020204" pitchFamily="34" charset="0"/>
                          <a:ea typeface="Microsoft YaHei" panose="020B0503020204020204" pitchFamily="34" charset="-122"/>
                        </a:defRPr>
                      </a:lvl2pPr>
                      <a:lvl3pPr>
                        <a:spcBef>
                          <a:spcPts val="8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6B5E4A"/>
                          </a:solidFill>
                          <a:latin typeface="Arial" panose="020B0604020202020204" pitchFamily="34" charset="0"/>
                          <a:ea typeface="Microsoft YaHei" panose="020B0503020204020204" pitchFamily="34" charset="-122"/>
                        </a:defRPr>
                      </a:lvl3pPr>
                      <a:lvl4pPr>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6B5E4A"/>
                          </a:solidFill>
                          <a:latin typeface="Arial" panose="020B0604020202020204" pitchFamily="34" charset="0"/>
                          <a:ea typeface="Microsoft YaHei" panose="020B0503020204020204" pitchFamily="34" charset="-122"/>
                        </a:defRPr>
                      </a:lvl4pPr>
                      <a:lvl5pPr>
                        <a:spcBef>
                          <a:spcPts val="288"/>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5pPr>
                      <a:lvl6pPr marL="2514600" indent="-228600" defTabSz="449263" fontAlgn="base">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6pPr>
                      <a:lvl7pPr marL="2971800" indent="-228600" defTabSz="449263" fontAlgn="base">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7pPr>
                      <a:lvl8pPr marL="3429000" indent="-228600" defTabSz="449263" fontAlgn="base">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8pPr>
                      <a:lvl9pPr marL="3886200" indent="-228600" defTabSz="449263" fontAlgn="base">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altLang="fr-FR" sz="1200" b="1" i="0" u="none" strike="noStrike" cap="none" normalizeH="0" baseline="0" dirty="0">
                          <a:ln>
                            <a:noFill/>
                          </a:ln>
                          <a:solidFill>
                            <a:srgbClr val="4B63AE"/>
                          </a:solidFill>
                          <a:effectLst/>
                          <a:latin typeface="Arial Nova Cond" panose="020B0506020202020204" pitchFamily="34" charset="0"/>
                          <a:ea typeface="Microsoft YaHei" panose="020B0503020204020204" pitchFamily="34" charset="-122"/>
                        </a:rPr>
                        <a:t>Qui</a:t>
                      </a:r>
                    </a:p>
                  </a:txBody>
                  <a:tcPr marL="65528" marR="65528" marT="32764" marB="327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ts val="14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6B5E4A"/>
                          </a:solidFill>
                          <a:latin typeface="Arial" panose="020B0604020202020204" pitchFamily="34" charset="0"/>
                          <a:ea typeface="Microsoft YaHei" panose="020B0503020204020204" pitchFamily="34" charset="-122"/>
                        </a:defRPr>
                      </a:lvl1pPr>
                      <a:lvl2pPr>
                        <a:spcBef>
                          <a:spcPts val="1138"/>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AEA500"/>
                          </a:solidFill>
                          <a:latin typeface="Arial" panose="020B0604020202020204" pitchFamily="34" charset="0"/>
                          <a:ea typeface="Microsoft YaHei" panose="020B0503020204020204" pitchFamily="34" charset="-122"/>
                        </a:defRPr>
                      </a:lvl2pPr>
                      <a:lvl3pPr>
                        <a:spcBef>
                          <a:spcPts val="8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6B5E4A"/>
                          </a:solidFill>
                          <a:latin typeface="Arial" panose="020B0604020202020204" pitchFamily="34" charset="0"/>
                          <a:ea typeface="Microsoft YaHei" panose="020B0503020204020204" pitchFamily="34" charset="-122"/>
                        </a:defRPr>
                      </a:lvl3pPr>
                      <a:lvl4pPr>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6B5E4A"/>
                          </a:solidFill>
                          <a:latin typeface="Arial" panose="020B0604020202020204" pitchFamily="34" charset="0"/>
                          <a:ea typeface="Microsoft YaHei" panose="020B0503020204020204" pitchFamily="34" charset="-122"/>
                        </a:defRPr>
                      </a:lvl4pPr>
                      <a:lvl5pPr>
                        <a:spcBef>
                          <a:spcPts val="288"/>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5pPr>
                      <a:lvl6pPr marL="2514600" indent="-228600" defTabSz="449263" fontAlgn="base">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6pPr>
                      <a:lvl7pPr marL="2971800" indent="-228600" defTabSz="449263" fontAlgn="base">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7pPr>
                      <a:lvl8pPr marL="3429000" indent="-228600" defTabSz="449263" fontAlgn="base">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8pPr>
                      <a:lvl9pPr marL="3886200" indent="-228600" defTabSz="449263" fontAlgn="base">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altLang="fr-FR" sz="1200" b="1" i="0" u="none" strike="noStrike" cap="none" normalizeH="0" baseline="0" dirty="0">
                          <a:ln>
                            <a:noFill/>
                          </a:ln>
                          <a:solidFill>
                            <a:srgbClr val="4B63AE"/>
                          </a:solidFill>
                          <a:effectLst/>
                          <a:latin typeface="Arial Nova Cond" panose="020B0506020202020204" pitchFamily="34" charset="0"/>
                          <a:ea typeface="Microsoft YaHei" panose="020B0503020204020204" pitchFamily="34" charset="-122"/>
                        </a:rPr>
                        <a:t>Comment /</a:t>
                      </a:r>
                    </a:p>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altLang="fr-FR" sz="1200" b="1" i="0" u="none" strike="noStrike" cap="none" normalizeH="0" baseline="0" dirty="0">
                          <a:ln>
                            <a:noFill/>
                          </a:ln>
                          <a:solidFill>
                            <a:srgbClr val="4B63AE"/>
                          </a:solidFill>
                          <a:effectLst/>
                          <a:latin typeface="Arial Nova Cond" panose="020B0506020202020204" pitchFamily="34" charset="0"/>
                          <a:ea typeface="Microsoft YaHei" panose="020B0503020204020204" pitchFamily="34" charset="-122"/>
                        </a:rPr>
                        <a:t>Mesure</a:t>
                      </a:r>
                    </a:p>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FR" altLang="fr-FR" sz="1200" b="1" i="0" u="none" strike="noStrike" cap="none" normalizeH="0" baseline="0" dirty="0">
                        <a:ln>
                          <a:noFill/>
                        </a:ln>
                        <a:solidFill>
                          <a:srgbClr val="4B63AE"/>
                        </a:solidFill>
                        <a:effectLst/>
                        <a:latin typeface="Arial Nova Cond" panose="020B0506020202020204" pitchFamily="34" charset="0"/>
                        <a:ea typeface="Microsoft YaHei" panose="020B0503020204020204" pitchFamily="34" charset="-122"/>
                      </a:endParaRPr>
                    </a:p>
                  </a:txBody>
                  <a:tcPr marL="65528" marR="65528" marT="32764" marB="327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altLang="fr-FR" sz="1200" b="1" i="0" u="none" strike="noStrike" cap="none" normalizeH="0" baseline="0" dirty="0">
                          <a:ln>
                            <a:noFill/>
                          </a:ln>
                          <a:solidFill>
                            <a:srgbClr val="4B63AE"/>
                          </a:solidFill>
                          <a:effectLst/>
                          <a:latin typeface="Arial Nova Cond" panose="020B0506020202020204" pitchFamily="34" charset="0"/>
                          <a:ea typeface="Microsoft YaHei" panose="020B0503020204020204" pitchFamily="34" charset="-122"/>
                        </a:rPr>
                        <a:t>Objectif de l’action</a:t>
                      </a:r>
                    </a:p>
                  </a:txBody>
                  <a:tcPr marL="65528" marR="65528" marT="32764" marB="327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altLang="fr-FR" sz="1200" b="1" i="0" u="none" strike="noStrike" cap="none" normalizeH="0" baseline="0" dirty="0">
                          <a:ln>
                            <a:noFill/>
                          </a:ln>
                          <a:solidFill>
                            <a:srgbClr val="4B63AE"/>
                          </a:solidFill>
                          <a:effectLst/>
                          <a:latin typeface="Arial Nova Cond" panose="020B0506020202020204" pitchFamily="34" charset="0"/>
                          <a:ea typeface="Microsoft YaHei" panose="020B0503020204020204" pitchFamily="34" charset="-122"/>
                        </a:rPr>
                        <a:t>Feed-Back :</a:t>
                      </a:r>
                    </a:p>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altLang="fr-FR" sz="1200" b="1" i="0" u="none" strike="noStrike" cap="none" normalizeH="0" baseline="0" dirty="0">
                          <a:ln>
                            <a:noFill/>
                          </a:ln>
                          <a:solidFill>
                            <a:srgbClr val="4B63AE"/>
                          </a:solidFill>
                          <a:effectLst/>
                          <a:latin typeface="Arial Nova Cond" panose="020B0506020202020204" pitchFamily="34" charset="0"/>
                          <a:ea typeface="Microsoft YaHei" panose="020B0503020204020204" pitchFamily="34" charset="-122"/>
                        </a:rPr>
                        <a:t> + et –</a:t>
                      </a:r>
                    </a:p>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altLang="fr-FR" sz="1200" b="1" i="0" u="none" strike="noStrike" cap="none" normalizeH="0" baseline="0" dirty="0">
                          <a:ln>
                            <a:noFill/>
                          </a:ln>
                          <a:solidFill>
                            <a:srgbClr val="4B63AE"/>
                          </a:solidFill>
                          <a:effectLst/>
                          <a:latin typeface="Arial Nova Cond" panose="020B0506020202020204" pitchFamily="34" charset="0"/>
                          <a:ea typeface="Microsoft YaHei" panose="020B0503020204020204" pitchFamily="34" charset="-122"/>
                        </a:rPr>
                        <a:t>Faire et Être</a:t>
                      </a:r>
                    </a:p>
                  </a:txBody>
                  <a:tcPr marL="65528" marR="65528" marT="32764" marB="327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ts val="14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6B5E4A"/>
                          </a:solidFill>
                          <a:latin typeface="Arial" panose="020B0604020202020204" pitchFamily="34" charset="0"/>
                          <a:ea typeface="Microsoft YaHei" panose="020B0503020204020204" pitchFamily="34" charset="-122"/>
                        </a:defRPr>
                      </a:lvl1pPr>
                      <a:lvl2pPr>
                        <a:spcBef>
                          <a:spcPts val="1138"/>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AEA500"/>
                          </a:solidFill>
                          <a:latin typeface="Arial" panose="020B0604020202020204" pitchFamily="34" charset="0"/>
                          <a:ea typeface="Microsoft YaHei" panose="020B0503020204020204" pitchFamily="34" charset="-122"/>
                        </a:defRPr>
                      </a:lvl2pPr>
                      <a:lvl3pPr>
                        <a:spcBef>
                          <a:spcPts val="8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6B5E4A"/>
                          </a:solidFill>
                          <a:latin typeface="Arial" panose="020B0604020202020204" pitchFamily="34" charset="0"/>
                          <a:ea typeface="Microsoft YaHei" panose="020B0503020204020204" pitchFamily="34" charset="-122"/>
                        </a:defRPr>
                      </a:lvl3pPr>
                      <a:lvl4pPr>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6B5E4A"/>
                          </a:solidFill>
                          <a:latin typeface="Arial" panose="020B0604020202020204" pitchFamily="34" charset="0"/>
                          <a:ea typeface="Microsoft YaHei" panose="020B0503020204020204" pitchFamily="34" charset="-122"/>
                        </a:defRPr>
                      </a:lvl4pPr>
                      <a:lvl5pPr>
                        <a:spcBef>
                          <a:spcPts val="288"/>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5pPr>
                      <a:lvl6pPr marL="2514600" indent="-228600" defTabSz="449263" fontAlgn="base">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6pPr>
                      <a:lvl7pPr marL="2971800" indent="-228600" defTabSz="449263" fontAlgn="base">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7pPr>
                      <a:lvl8pPr marL="3429000" indent="-228600" defTabSz="449263" fontAlgn="base">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8pPr>
                      <a:lvl9pPr marL="3886200" indent="-228600" defTabSz="449263" fontAlgn="base">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altLang="fr-FR" sz="1200" b="1" i="0" u="none" strike="noStrike" cap="none" normalizeH="0" baseline="0" dirty="0">
                          <a:ln>
                            <a:noFill/>
                          </a:ln>
                          <a:solidFill>
                            <a:srgbClr val="4B63AE"/>
                          </a:solidFill>
                          <a:effectLst/>
                          <a:latin typeface="Arial Nova Cond" panose="020B0506020202020204" pitchFamily="34" charset="0"/>
                          <a:ea typeface="Microsoft YaHei" panose="020B0503020204020204" pitchFamily="34" charset="-122"/>
                        </a:rPr>
                        <a:t>Canal de communication institutionnelle : Oui / Non ?  </a:t>
                      </a:r>
                    </a:p>
                  </a:txBody>
                  <a:tcPr marL="65528" marR="65528" marT="32764" marB="327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206665002"/>
                  </a:ext>
                </a:extLst>
              </a:tr>
              <a:tr h="1187145">
                <a:tc>
                  <a:txBody>
                    <a:bodyPr/>
                    <a:lstStyle>
                      <a:lvl1pPr>
                        <a:spcBef>
                          <a:spcPts val="14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6B5E4A"/>
                          </a:solidFill>
                          <a:latin typeface="Arial" panose="020B0604020202020204" pitchFamily="34" charset="0"/>
                          <a:ea typeface="Microsoft YaHei" panose="020B0503020204020204" pitchFamily="34" charset="-122"/>
                        </a:defRPr>
                      </a:lvl1pPr>
                      <a:lvl2pPr>
                        <a:spcBef>
                          <a:spcPts val="1138"/>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AEA500"/>
                          </a:solidFill>
                          <a:latin typeface="Arial" panose="020B0604020202020204" pitchFamily="34" charset="0"/>
                          <a:ea typeface="Microsoft YaHei" panose="020B0503020204020204" pitchFamily="34" charset="-122"/>
                        </a:defRPr>
                      </a:lvl2pPr>
                      <a:lvl3pPr>
                        <a:spcBef>
                          <a:spcPts val="8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6B5E4A"/>
                          </a:solidFill>
                          <a:latin typeface="Arial" panose="020B0604020202020204" pitchFamily="34" charset="0"/>
                          <a:ea typeface="Microsoft YaHei" panose="020B0503020204020204" pitchFamily="34" charset="-122"/>
                        </a:defRPr>
                      </a:lvl3pPr>
                      <a:lvl4pPr>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6B5E4A"/>
                          </a:solidFill>
                          <a:latin typeface="Arial" panose="020B0604020202020204" pitchFamily="34" charset="0"/>
                          <a:ea typeface="Microsoft YaHei" panose="020B0503020204020204" pitchFamily="34" charset="-122"/>
                        </a:defRPr>
                      </a:lvl4pPr>
                      <a:lvl5pPr>
                        <a:spcBef>
                          <a:spcPts val="288"/>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5pPr>
                      <a:lvl6pPr marL="2514600" indent="-228600" defTabSz="449263" fontAlgn="base">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6pPr>
                      <a:lvl7pPr marL="2971800" indent="-228600" defTabSz="449263" fontAlgn="base">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7pPr>
                      <a:lvl8pPr marL="3429000" indent="-228600" defTabSz="449263" fontAlgn="base">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8pPr>
                      <a:lvl9pPr marL="3886200" indent="-228600" defTabSz="449263" fontAlgn="base">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FR" altLang="fr-FR" sz="1200" b="0" i="0" u="none" strike="noStrike" cap="none" normalizeH="0" baseline="0" dirty="0">
                        <a:ln>
                          <a:noFill/>
                        </a:ln>
                        <a:solidFill>
                          <a:srgbClr val="4B63AE"/>
                        </a:solidFill>
                        <a:effectLst/>
                        <a:latin typeface="Arial Nova Cond" panose="020B0506020202020204" pitchFamily="34" charset="0"/>
                        <a:ea typeface="Microsoft YaHei" panose="020B0503020204020204" pitchFamily="34" charset="-122"/>
                      </a:endParaRPr>
                    </a:p>
                  </a:txBody>
                  <a:tcPr marL="65528" marR="65528" marT="32764" marB="327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FR" altLang="fr-FR" sz="900" b="0" i="0" u="none" strike="noStrike" cap="none" normalizeH="0" baseline="0" dirty="0">
                        <a:ln>
                          <a:noFill/>
                        </a:ln>
                        <a:solidFill>
                          <a:srgbClr val="4B63AE"/>
                        </a:solidFill>
                        <a:effectLst/>
                        <a:latin typeface="Arial Nova Cond" panose="020B0506020202020204" pitchFamily="34" charset="0"/>
                        <a:ea typeface="Microsoft YaHei" panose="020B0503020204020204" pitchFamily="34" charset="-122"/>
                      </a:endParaRPr>
                    </a:p>
                  </a:txBody>
                  <a:tcPr marL="65528" marR="65528" marT="32764" marB="327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14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6B5E4A"/>
                          </a:solidFill>
                          <a:latin typeface="Arial" panose="020B0604020202020204" pitchFamily="34" charset="0"/>
                          <a:ea typeface="Microsoft YaHei" panose="020B0503020204020204" pitchFamily="34" charset="-122"/>
                        </a:defRPr>
                      </a:lvl1pPr>
                      <a:lvl2pPr>
                        <a:spcBef>
                          <a:spcPts val="1138"/>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AEA500"/>
                          </a:solidFill>
                          <a:latin typeface="Arial" panose="020B0604020202020204" pitchFamily="34" charset="0"/>
                          <a:ea typeface="Microsoft YaHei" panose="020B0503020204020204" pitchFamily="34" charset="-122"/>
                        </a:defRPr>
                      </a:lvl2pPr>
                      <a:lvl3pPr>
                        <a:spcBef>
                          <a:spcPts val="8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6B5E4A"/>
                          </a:solidFill>
                          <a:latin typeface="Arial" panose="020B0604020202020204" pitchFamily="34" charset="0"/>
                          <a:ea typeface="Microsoft YaHei" panose="020B0503020204020204" pitchFamily="34" charset="-122"/>
                        </a:defRPr>
                      </a:lvl3pPr>
                      <a:lvl4pPr>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6B5E4A"/>
                          </a:solidFill>
                          <a:latin typeface="Arial" panose="020B0604020202020204" pitchFamily="34" charset="0"/>
                          <a:ea typeface="Microsoft YaHei" panose="020B0503020204020204" pitchFamily="34" charset="-122"/>
                        </a:defRPr>
                      </a:lvl4pPr>
                      <a:lvl5pPr>
                        <a:spcBef>
                          <a:spcPts val="288"/>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5pPr>
                      <a:lvl6pPr marL="2514600" indent="-228600" defTabSz="449263" fontAlgn="base">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6pPr>
                      <a:lvl7pPr marL="2971800" indent="-228600" defTabSz="449263" fontAlgn="base">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7pPr>
                      <a:lvl8pPr marL="3429000" indent="-228600" defTabSz="449263" fontAlgn="base">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8pPr>
                      <a:lvl9pPr marL="3886200" indent="-228600" defTabSz="449263" fontAlgn="base">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FR" altLang="fr-FR" sz="900" b="0" i="0" u="none" strike="noStrike" cap="none" normalizeH="0" baseline="0" dirty="0">
                        <a:ln>
                          <a:noFill/>
                        </a:ln>
                        <a:solidFill>
                          <a:srgbClr val="4B63AE"/>
                        </a:solidFill>
                        <a:effectLst/>
                        <a:latin typeface="Arial Nova Cond" panose="020B0506020202020204" pitchFamily="34" charset="0"/>
                        <a:ea typeface="Microsoft YaHei" panose="020B0503020204020204" pitchFamily="34" charset="-122"/>
                      </a:endParaRPr>
                    </a:p>
                  </a:txBody>
                  <a:tcPr marL="65528" marR="65528" marT="32764" marB="327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14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6B5E4A"/>
                          </a:solidFill>
                          <a:latin typeface="Arial" panose="020B0604020202020204" pitchFamily="34" charset="0"/>
                          <a:ea typeface="Microsoft YaHei" panose="020B0503020204020204" pitchFamily="34" charset="-122"/>
                        </a:defRPr>
                      </a:lvl1pPr>
                      <a:lvl2pPr>
                        <a:spcBef>
                          <a:spcPts val="1138"/>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AEA500"/>
                          </a:solidFill>
                          <a:latin typeface="Arial" panose="020B0604020202020204" pitchFamily="34" charset="0"/>
                          <a:ea typeface="Microsoft YaHei" panose="020B0503020204020204" pitchFamily="34" charset="-122"/>
                        </a:defRPr>
                      </a:lvl2pPr>
                      <a:lvl3pPr>
                        <a:spcBef>
                          <a:spcPts val="8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6B5E4A"/>
                          </a:solidFill>
                          <a:latin typeface="Arial" panose="020B0604020202020204" pitchFamily="34" charset="0"/>
                          <a:ea typeface="Microsoft YaHei" panose="020B0503020204020204" pitchFamily="34" charset="-122"/>
                        </a:defRPr>
                      </a:lvl3pPr>
                      <a:lvl4pPr>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6B5E4A"/>
                          </a:solidFill>
                          <a:latin typeface="Arial" panose="020B0604020202020204" pitchFamily="34" charset="0"/>
                          <a:ea typeface="Microsoft YaHei" panose="020B0503020204020204" pitchFamily="34" charset="-122"/>
                        </a:defRPr>
                      </a:lvl4pPr>
                      <a:lvl5pPr>
                        <a:spcBef>
                          <a:spcPts val="288"/>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5pPr>
                      <a:lvl6pPr marL="2514600" indent="-228600" defTabSz="449263" fontAlgn="base">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6pPr>
                      <a:lvl7pPr marL="2971800" indent="-228600" defTabSz="449263" fontAlgn="base">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7pPr>
                      <a:lvl8pPr marL="3429000" indent="-228600" defTabSz="449263" fontAlgn="base">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8pPr>
                      <a:lvl9pPr marL="3886200" indent="-228600" defTabSz="449263" fontAlgn="base">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FR" altLang="fr-FR" sz="900" b="0" i="0" u="none" strike="noStrike" cap="none" normalizeH="0" baseline="0" dirty="0">
                        <a:ln>
                          <a:noFill/>
                        </a:ln>
                        <a:solidFill>
                          <a:srgbClr val="4B63AE"/>
                        </a:solidFill>
                        <a:effectLst/>
                        <a:latin typeface="Arial Nova Cond" panose="020B0506020202020204" pitchFamily="34" charset="0"/>
                        <a:ea typeface="Microsoft YaHei" panose="020B0503020204020204" pitchFamily="34" charset="-122"/>
                      </a:endParaRPr>
                    </a:p>
                  </a:txBody>
                  <a:tcPr marL="65528" marR="65528" marT="32764" marB="327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FR" altLang="fr-FR" sz="900" b="0" i="0" u="none" strike="noStrike" cap="none" normalizeH="0" baseline="0" dirty="0">
                        <a:ln>
                          <a:noFill/>
                        </a:ln>
                        <a:solidFill>
                          <a:srgbClr val="4B63AE"/>
                        </a:solidFill>
                        <a:effectLst/>
                        <a:latin typeface="Arial Nova Cond" panose="020B0506020202020204" pitchFamily="34" charset="0"/>
                        <a:ea typeface="Microsoft YaHei" panose="020B0503020204020204" pitchFamily="34" charset="-122"/>
                      </a:endParaRPr>
                    </a:p>
                  </a:txBody>
                  <a:tcPr marL="65528" marR="65528" marT="32764" marB="327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FR" altLang="fr-FR" sz="900" b="0" i="0" u="none" strike="noStrike" cap="none" normalizeH="0" baseline="0" dirty="0">
                        <a:ln>
                          <a:noFill/>
                        </a:ln>
                        <a:solidFill>
                          <a:srgbClr val="4B63AE"/>
                        </a:solidFill>
                        <a:effectLst/>
                        <a:latin typeface="Arial Nova Cond" panose="020B0506020202020204" pitchFamily="34" charset="0"/>
                        <a:ea typeface="Microsoft YaHei" panose="020B0503020204020204" pitchFamily="34" charset="-122"/>
                      </a:endParaRPr>
                    </a:p>
                  </a:txBody>
                  <a:tcPr marL="65528" marR="65528" marT="32764" marB="327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14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6B5E4A"/>
                          </a:solidFill>
                          <a:latin typeface="Arial" panose="020B0604020202020204" pitchFamily="34" charset="0"/>
                          <a:ea typeface="Microsoft YaHei" panose="020B0503020204020204" pitchFamily="34" charset="-122"/>
                        </a:defRPr>
                      </a:lvl1pPr>
                      <a:lvl2pPr>
                        <a:spcBef>
                          <a:spcPts val="1138"/>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AEA500"/>
                          </a:solidFill>
                          <a:latin typeface="Arial" panose="020B0604020202020204" pitchFamily="34" charset="0"/>
                          <a:ea typeface="Microsoft YaHei" panose="020B0503020204020204" pitchFamily="34" charset="-122"/>
                        </a:defRPr>
                      </a:lvl2pPr>
                      <a:lvl3pPr>
                        <a:spcBef>
                          <a:spcPts val="8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6B5E4A"/>
                          </a:solidFill>
                          <a:latin typeface="Arial" panose="020B0604020202020204" pitchFamily="34" charset="0"/>
                          <a:ea typeface="Microsoft YaHei" panose="020B0503020204020204" pitchFamily="34" charset="-122"/>
                        </a:defRPr>
                      </a:lvl3pPr>
                      <a:lvl4pPr>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6B5E4A"/>
                          </a:solidFill>
                          <a:latin typeface="Arial" panose="020B0604020202020204" pitchFamily="34" charset="0"/>
                          <a:ea typeface="Microsoft YaHei" panose="020B0503020204020204" pitchFamily="34" charset="-122"/>
                        </a:defRPr>
                      </a:lvl4pPr>
                      <a:lvl5pPr>
                        <a:spcBef>
                          <a:spcPts val="288"/>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5pPr>
                      <a:lvl6pPr marL="2514600" indent="-228600" defTabSz="449263" fontAlgn="base">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6pPr>
                      <a:lvl7pPr marL="2971800" indent="-228600" defTabSz="449263" fontAlgn="base">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7pPr>
                      <a:lvl8pPr marL="3429000" indent="-228600" defTabSz="449263" fontAlgn="base">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8pPr>
                      <a:lvl9pPr marL="3886200" indent="-228600" defTabSz="449263" fontAlgn="base">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FR" altLang="fr-FR" sz="900" b="0" i="0" u="none" strike="noStrike" cap="none" normalizeH="0" baseline="0" dirty="0">
                        <a:ln>
                          <a:noFill/>
                        </a:ln>
                        <a:solidFill>
                          <a:srgbClr val="4B63AE"/>
                        </a:solidFill>
                        <a:effectLst/>
                        <a:latin typeface="Arial Nova Cond" panose="020B0506020202020204" pitchFamily="34" charset="0"/>
                        <a:ea typeface="Microsoft YaHei" panose="020B0503020204020204" pitchFamily="34" charset="-122"/>
                      </a:endParaRPr>
                    </a:p>
                  </a:txBody>
                  <a:tcPr marL="65528" marR="65528" marT="32764" marB="327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89497268"/>
                  </a:ext>
                </a:extLst>
              </a:tr>
              <a:tr h="943136">
                <a:tc>
                  <a:txBody>
                    <a:bodyPr/>
                    <a:lstStyle>
                      <a:lvl1pPr>
                        <a:spcBef>
                          <a:spcPts val="14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6B5E4A"/>
                          </a:solidFill>
                          <a:latin typeface="Arial" panose="020B0604020202020204" pitchFamily="34" charset="0"/>
                          <a:ea typeface="Microsoft YaHei" panose="020B0503020204020204" pitchFamily="34" charset="-122"/>
                        </a:defRPr>
                      </a:lvl1pPr>
                      <a:lvl2pPr>
                        <a:spcBef>
                          <a:spcPts val="1138"/>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AEA500"/>
                          </a:solidFill>
                          <a:latin typeface="Arial" panose="020B0604020202020204" pitchFamily="34" charset="0"/>
                          <a:ea typeface="Microsoft YaHei" panose="020B0503020204020204" pitchFamily="34" charset="-122"/>
                        </a:defRPr>
                      </a:lvl2pPr>
                      <a:lvl3pPr>
                        <a:spcBef>
                          <a:spcPts val="8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6B5E4A"/>
                          </a:solidFill>
                          <a:latin typeface="Arial" panose="020B0604020202020204" pitchFamily="34" charset="0"/>
                          <a:ea typeface="Microsoft YaHei" panose="020B0503020204020204" pitchFamily="34" charset="-122"/>
                        </a:defRPr>
                      </a:lvl3pPr>
                      <a:lvl4pPr>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6B5E4A"/>
                          </a:solidFill>
                          <a:latin typeface="Arial" panose="020B0604020202020204" pitchFamily="34" charset="0"/>
                          <a:ea typeface="Microsoft YaHei" panose="020B0503020204020204" pitchFamily="34" charset="-122"/>
                        </a:defRPr>
                      </a:lvl4pPr>
                      <a:lvl5pPr>
                        <a:spcBef>
                          <a:spcPts val="288"/>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5pPr>
                      <a:lvl6pPr marL="2514600" indent="-228600" defTabSz="449263" fontAlgn="base">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6pPr>
                      <a:lvl7pPr marL="2971800" indent="-228600" defTabSz="449263" fontAlgn="base">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7pPr>
                      <a:lvl8pPr marL="3429000" indent="-228600" defTabSz="449263" fontAlgn="base">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8pPr>
                      <a:lvl9pPr marL="3886200" indent="-228600" defTabSz="449263" fontAlgn="base">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FR" altLang="fr-FR" sz="1200" b="0" i="0" u="none" strike="noStrike" cap="none" normalizeH="0" baseline="0" dirty="0">
                        <a:ln>
                          <a:noFill/>
                        </a:ln>
                        <a:solidFill>
                          <a:srgbClr val="4B63AE"/>
                        </a:solidFill>
                        <a:effectLst/>
                        <a:latin typeface="Arial Nova Cond" panose="020B0506020202020204" pitchFamily="34" charset="0"/>
                        <a:ea typeface="Microsoft YaHei" panose="020B0503020204020204" pitchFamily="34" charset="-122"/>
                      </a:endParaRPr>
                    </a:p>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FR" altLang="fr-FR" sz="1200" b="0" i="0" u="none" strike="noStrike" cap="none" normalizeH="0" baseline="0" dirty="0">
                        <a:ln>
                          <a:noFill/>
                        </a:ln>
                        <a:solidFill>
                          <a:srgbClr val="4B63AE"/>
                        </a:solidFill>
                        <a:effectLst/>
                        <a:latin typeface="Arial Nova Cond" panose="020B0506020202020204" pitchFamily="34" charset="0"/>
                        <a:ea typeface="Microsoft YaHei" panose="020B0503020204020204" pitchFamily="34" charset="-122"/>
                      </a:endParaRPr>
                    </a:p>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FR" altLang="fr-FR" sz="1200" b="0" i="0" u="none" strike="noStrike" cap="none" normalizeH="0" baseline="0" dirty="0">
                        <a:ln>
                          <a:noFill/>
                        </a:ln>
                        <a:solidFill>
                          <a:srgbClr val="4B63AE"/>
                        </a:solidFill>
                        <a:effectLst/>
                        <a:latin typeface="Arial Nova Cond" panose="020B0506020202020204" pitchFamily="34" charset="0"/>
                        <a:ea typeface="Microsoft YaHei" panose="020B0503020204020204" pitchFamily="34" charset="-122"/>
                      </a:endParaRPr>
                    </a:p>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FR" altLang="fr-FR" sz="1200" b="0" i="0" u="none" strike="noStrike" cap="none" normalizeH="0" baseline="0" dirty="0">
                        <a:ln>
                          <a:noFill/>
                        </a:ln>
                        <a:solidFill>
                          <a:srgbClr val="4B63AE"/>
                        </a:solidFill>
                        <a:effectLst/>
                        <a:latin typeface="Arial Nova Cond" panose="020B0506020202020204" pitchFamily="34" charset="0"/>
                        <a:ea typeface="Microsoft YaHei" panose="020B0503020204020204" pitchFamily="34" charset="-122"/>
                      </a:endParaRPr>
                    </a:p>
                  </a:txBody>
                  <a:tcPr marL="74326" marR="74326" marT="37163" marB="3716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FR" altLang="fr-FR" sz="900" b="0" i="0" u="none" strike="noStrike" cap="none" normalizeH="0" baseline="0" dirty="0">
                        <a:ln>
                          <a:noFill/>
                        </a:ln>
                        <a:solidFill>
                          <a:srgbClr val="4B63AE"/>
                        </a:solidFill>
                        <a:effectLst/>
                        <a:latin typeface="Arial Nova Cond" panose="020B0506020202020204" pitchFamily="34" charset="0"/>
                        <a:ea typeface="Microsoft YaHei" panose="020B0503020204020204" pitchFamily="34" charset="-122"/>
                      </a:endParaRPr>
                    </a:p>
                  </a:txBody>
                  <a:tcPr marL="74326" marR="74326" marT="37163" marB="3716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14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6B5E4A"/>
                          </a:solidFill>
                          <a:latin typeface="Arial" panose="020B0604020202020204" pitchFamily="34" charset="0"/>
                          <a:ea typeface="Microsoft YaHei" panose="020B0503020204020204" pitchFamily="34" charset="-122"/>
                        </a:defRPr>
                      </a:lvl1pPr>
                      <a:lvl2pPr>
                        <a:spcBef>
                          <a:spcPts val="1138"/>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AEA500"/>
                          </a:solidFill>
                          <a:latin typeface="Arial" panose="020B0604020202020204" pitchFamily="34" charset="0"/>
                          <a:ea typeface="Microsoft YaHei" panose="020B0503020204020204" pitchFamily="34" charset="-122"/>
                        </a:defRPr>
                      </a:lvl2pPr>
                      <a:lvl3pPr>
                        <a:spcBef>
                          <a:spcPts val="8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6B5E4A"/>
                          </a:solidFill>
                          <a:latin typeface="Arial" panose="020B0604020202020204" pitchFamily="34" charset="0"/>
                          <a:ea typeface="Microsoft YaHei" panose="020B0503020204020204" pitchFamily="34" charset="-122"/>
                        </a:defRPr>
                      </a:lvl3pPr>
                      <a:lvl4pPr>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6B5E4A"/>
                          </a:solidFill>
                          <a:latin typeface="Arial" panose="020B0604020202020204" pitchFamily="34" charset="0"/>
                          <a:ea typeface="Microsoft YaHei" panose="020B0503020204020204" pitchFamily="34" charset="-122"/>
                        </a:defRPr>
                      </a:lvl4pPr>
                      <a:lvl5pPr>
                        <a:spcBef>
                          <a:spcPts val="288"/>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5pPr>
                      <a:lvl6pPr marL="2514600" indent="-228600" defTabSz="449263" fontAlgn="base">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6pPr>
                      <a:lvl7pPr marL="2971800" indent="-228600" defTabSz="449263" fontAlgn="base">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7pPr>
                      <a:lvl8pPr marL="3429000" indent="-228600" defTabSz="449263" fontAlgn="base">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8pPr>
                      <a:lvl9pPr marL="3886200" indent="-228600" defTabSz="449263" fontAlgn="base">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FR" altLang="fr-FR" sz="900" b="0" i="0" u="none" strike="noStrike" cap="none" normalizeH="0" baseline="0" dirty="0">
                        <a:ln>
                          <a:noFill/>
                        </a:ln>
                        <a:solidFill>
                          <a:srgbClr val="4B63AE"/>
                        </a:solidFill>
                        <a:effectLst/>
                        <a:latin typeface="Arial Nova Cond" panose="020B0506020202020204" pitchFamily="34" charset="0"/>
                        <a:ea typeface="Microsoft YaHei" panose="020B0503020204020204" pitchFamily="34" charset="-122"/>
                      </a:endParaRPr>
                    </a:p>
                  </a:txBody>
                  <a:tcPr marL="74326" marR="74326" marT="37163" marB="3716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14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6B5E4A"/>
                          </a:solidFill>
                          <a:latin typeface="Arial" panose="020B0604020202020204" pitchFamily="34" charset="0"/>
                          <a:ea typeface="Microsoft YaHei" panose="020B0503020204020204" pitchFamily="34" charset="-122"/>
                        </a:defRPr>
                      </a:lvl1pPr>
                      <a:lvl2pPr>
                        <a:spcBef>
                          <a:spcPts val="1138"/>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AEA500"/>
                          </a:solidFill>
                          <a:latin typeface="Arial" panose="020B0604020202020204" pitchFamily="34" charset="0"/>
                          <a:ea typeface="Microsoft YaHei" panose="020B0503020204020204" pitchFamily="34" charset="-122"/>
                        </a:defRPr>
                      </a:lvl2pPr>
                      <a:lvl3pPr>
                        <a:spcBef>
                          <a:spcPts val="8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6B5E4A"/>
                          </a:solidFill>
                          <a:latin typeface="Arial" panose="020B0604020202020204" pitchFamily="34" charset="0"/>
                          <a:ea typeface="Microsoft YaHei" panose="020B0503020204020204" pitchFamily="34" charset="-122"/>
                        </a:defRPr>
                      </a:lvl3pPr>
                      <a:lvl4pPr>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6B5E4A"/>
                          </a:solidFill>
                          <a:latin typeface="Arial" panose="020B0604020202020204" pitchFamily="34" charset="0"/>
                          <a:ea typeface="Microsoft YaHei" panose="020B0503020204020204" pitchFamily="34" charset="-122"/>
                        </a:defRPr>
                      </a:lvl4pPr>
                      <a:lvl5pPr>
                        <a:spcBef>
                          <a:spcPts val="288"/>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5pPr>
                      <a:lvl6pPr marL="2514600" indent="-228600" defTabSz="449263" fontAlgn="base">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6pPr>
                      <a:lvl7pPr marL="2971800" indent="-228600" defTabSz="449263" fontAlgn="base">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7pPr>
                      <a:lvl8pPr marL="3429000" indent="-228600" defTabSz="449263" fontAlgn="base">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8pPr>
                      <a:lvl9pPr marL="3886200" indent="-228600" defTabSz="449263" fontAlgn="base">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FR" altLang="fr-FR" sz="900" b="0" i="0" u="none" strike="noStrike" cap="none" normalizeH="0" baseline="0" dirty="0">
                        <a:ln>
                          <a:noFill/>
                        </a:ln>
                        <a:solidFill>
                          <a:srgbClr val="4B63AE"/>
                        </a:solidFill>
                        <a:effectLst/>
                        <a:latin typeface="Arial Nova Cond" panose="020B0506020202020204" pitchFamily="34" charset="0"/>
                        <a:ea typeface="Microsoft YaHei" panose="020B0503020204020204" pitchFamily="34" charset="-122"/>
                      </a:endParaRPr>
                    </a:p>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FR" altLang="fr-FR" sz="900" b="0" i="0" u="none" strike="noStrike" cap="none" normalizeH="0" baseline="0" dirty="0">
                        <a:ln>
                          <a:noFill/>
                        </a:ln>
                        <a:solidFill>
                          <a:srgbClr val="4B63AE"/>
                        </a:solidFill>
                        <a:effectLst/>
                        <a:latin typeface="Arial Nova Cond" panose="020B0506020202020204" pitchFamily="34" charset="0"/>
                        <a:ea typeface="Microsoft YaHei" panose="020B0503020204020204" pitchFamily="34" charset="-122"/>
                      </a:endParaRPr>
                    </a:p>
                  </a:txBody>
                  <a:tcPr marL="74326" marR="74326" marT="37163" marB="3716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FR" altLang="fr-FR" sz="900" b="0" i="0" u="none" strike="noStrike" cap="none" normalizeH="0" baseline="0" dirty="0">
                        <a:ln>
                          <a:noFill/>
                        </a:ln>
                        <a:solidFill>
                          <a:srgbClr val="4B63AE"/>
                        </a:solidFill>
                        <a:effectLst/>
                        <a:latin typeface="Arial Nova Cond" panose="020B0506020202020204" pitchFamily="34" charset="0"/>
                        <a:ea typeface="Microsoft YaHei" panose="020B0503020204020204" pitchFamily="34" charset="-122"/>
                      </a:endParaRPr>
                    </a:p>
                  </a:txBody>
                  <a:tcPr marL="74326" marR="74326" marT="37163" marB="3716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FR" altLang="fr-FR" sz="900" b="0" i="0" u="none" strike="noStrike" cap="none" normalizeH="0" baseline="0" dirty="0">
                        <a:ln>
                          <a:noFill/>
                        </a:ln>
                        <a:solidFill>
                          <a:srgbClr val="4B63AE"/>
                        </a:solidFill>
                        <a:effectLst/>
                        <a:latin typeface="Arial Nova Cond" panose="020B0506020202020204" pitchFamily="34" charset="0"/>
                        <a:ea typeface="Microsoft YaHei" panose="020B0503020204020204" pitchFamily="34" charset="-122"/>
                      </a:endParaRPr>
                    </a:p>
                  </a:txBody>
                  <a:tcPr marL="74326" marR="74326" marT="37163" marB="3716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14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6B5E4A"/>
                          </a:solidFill>
                          <a:latin typeface="Arial" panose="020B0604020202020204" pitchFamily="34" charset="0"/>
                          <a:ea typeface="Microsoft YaHei" panose="020B0503020204020204" pitchFamily="34" charset="-122"/>
                        </a:defRPr>
                      </a:lvl1pPr>
                      <a:lvl2pPr>
                        <a:spcBef>
                          <a:spcPts val="1138"/>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AEA500"/>
                          </a:solidFill>
                          <a:latin typeface="Arial" panose="020B0604020202020204" pitchFamily="34" charset="0"/>
                          <a:ea typeface="Microsoft YaHei" panose="020B0503020204020204" pitchFamily="34" charset="-122"/>
                        </a:defRPr>
                      </a:lvl2pPr>
                      <a:lvl3pPr>
                        <a:spcBef>
                          <a:spcPts val="8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6B5E4A"/>
                          </a:solidFill>
                          <a:latin typeface="Arial" panose="020B0604020202020204" pitchFamily="34" charset="0"/>
                          <a:ea typeface="Microsoft YaHei" panose="020B0503020204020204" pitchFamily="34" charset="-122"/>
                        </a:defRPr>
                      </a:lvl3pPr>
                      <a:lvl4pPr>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6B5E4A"/>
                          </a:solidFill>
                          <a:latin typeface="Arial" panose="020B0604020202020204" pitchFamily="34" charset="0"/>
                          <a:ea typeface="Microsoft YaHei" panose="020B0503020204020204" pitchFamily="34" charset="-122"/>
                        </a:defRPr>
                      </a:lvl4pPr>
                      <a:lvl5pPr>
                        <a:spcBef>
                          <a:spcPts val="288"/>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5pPr>
                      <a:lvl6pPr marL="2514600" indent="-228600" defTabSz="449263" fontAlgn="base">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6pPr>
                      <a:lvl7pPr marL="2971800" indent="-228600" defTabSz="449263" fontAlgn="base">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7pPr>
                      <a:lvl8pPr marL="3429000" indent="-228600" defTabSz="449263" fontAlgn="base">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8pPr>
                      <a:lvl9pPr marL="3886200" indent="-228600" defTabSz="449263" fontAlgn="base">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FR" altLang="fr-FR" sz="900" b="0" i="0" u="none" strike="noStrike" cap="none" normalizeH="0" baseline="0" dirty="0">
                        <a:ln>
                          <a:noFill/>
                        </a:ln>
                        <a:solidFill>
                          <a:srgbClr val="4B63AE"/>
                        </a:solidFill>
                        <a:effectLst/>
                        <a:latin typeface="Arial Nova Cond" panose="020B0506020202020204" pitchFamily="34" charset="0"/>
                        <a:ea typeface="Microsoft YaHei" panose="020B0503020204020204" pitchFamily="34" charset="-122"/>
                      </a:endParaRPr>
                    </a:p>
                  </a:txBody>
                  <a:tcPr marL="74326" marR="74326" marT="37163" marB="3716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36380360"/>
                  </a:ext>
                </a:extLst>
              </a:tr>
              <a:tr h="1024980">
                <a:tc>
                  <a:txBody>
                    <a:bodyPr/>
                    <a:lstStyle>
                      <a:lvl1pPr>
                        <a:spcBef>
                          <a:spcPts val="14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6B5E4A"/>
                          </a:solidFill>
                          <a:latin typeface="Arial" panose="020B0604020202020204" pitchFamily="34" charset="0"/>
                          <a:ea typeface="Microsoft YaHei" panose="020B0503020204020204" pitchFamily="34" charset="-122"/>
                        </a:defRPr>
                      </a:lvl1pPr>
                      <a:lvl2pPr>
                        <a:spcBef>
                          <a:spcPts val="1138"/>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AEA500"/>
                          </a:solidFill>
                          <a:latin typeface="Arial" panose="020B0604020202020204" pitchFamily="34" charset="0"/>
                          <a:ea typeface="Microsoft YaHei" panose="020B0503020204020204" pitchFamily="34" charset="-122"/>
                        </a:defRPr>
                      </a:lvl2pPr>
                      <a:lvl3pPr>
                        <a:spcBef>
                          <a:spcPts val="8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6B5E4A"/>
                          </a:solidFill>
                          <a:latin typeface="Arial" panose="020B0604020202020204" pitchFamily="34" charset="0"/>
                          <a:ea typeface="Microsoft YaHei" panose="020B0503020204020204" pitchFamily="34" charset="-122"/>
                        </a:defRPr>
                      </a:lvl3pPr>
                      <a:lvl4pPr>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6B5E4A"/>
                          </a:solidFill>
                          <a:latin typeface="Arial" panose="020B0604020202020204" pitchFamily="34" charset="0"/>
                          <a:ea typeface="Microsoft YaHei" panose="020B0503020204020204" pitchFamily="34" charset="-122"/>
                        </a:defRPr>
                      </a:lvl4pPr>
                      <a:lvl5pPr>
                        <a:spcBef>
                          <a:spcPts val="288"/>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5pPr>
                      <a:lvl6pPr marL="2514600" indent="-228600" defTabSz="449263" fontAlgn="base">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6pPr>
                      <a:lvl7pPr marL="2971800" indent="-228600" defTabSz="449263" fontAlgn="base">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7pPr>
                      <a:lvl8pPr marL="3429000" indent="-228600" defTabSz="449263" fontAlgn="base">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8pPr>
                      <a:lvl9pPr marL="3886200" indent="-228600" defTabSz="449263" fontAlgn="base">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FR" altLang="fr-FR" sz="1200" b="0" i="0" u="none" strike="noStrike" cap="none" normalizeH="0" baseline="0" dirty="0">
                        <a:ln>
                          <a:noFill/>
                        </a:ln>
                        <a:solidFill>
                          <a:srgbClr val="4B63AE"/>
                        </a:solidFill>
                        <a:effectLst/>
                        <a:latin typeface="Arial Nova Cond" panose="020B0506020202020204" pitchFamily="34" charset="0"/>
                        <a:ea typeface="Microsoft YaHei" panose="020B0503020204020204" pitchFamily="34" charset="-122"/>
                      </a:endParaRPr>
                    </a:p>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FR" altLang="fr-FR" sz="1200" b="0" i="0" u="none" strike="noStrike" cap="none" normalizeH="0" baseline="0" dirty="0">
                        <a:ln>
                          <a:noFill/>
                        </a:ln>
                        <a:solidFill>
                          <a:srgbClr val="4B63AE"/>
                        </a:solidFill>
                        <a:effectLst/>
                        <a:latin typeface="Arial Nova Cond" panose="020B0506020202020204" pitchFamily="34" charset="0"/>
                        <a:ea typeface="Microsoft YaHei" panose="020B0503020204020204" pitchFamily="34" charset="-122"/>
                      </a:endParaRPr>
                    </a:p>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FR" altLang="fr-FR" sz="1200" b="0" i="0" u="none" strike="noStrike" cap="none" normalizeH="0" baseline="0" dirty="0">
                        <a:ln>
                          <a:noFill/>
                        </a:ln>
                        <a:solidFill>
                          <a:srgbClr val="4B63AE"/>
                        </a:solidFill>
                        <a:effectLst/>
                        <a:latin typeface="Arial Nova Cond" panose="020B0506020202020204" pitchFamily="34" charset="0"/>
                        <a:ea typeface="Microsoft YaHei" panose="020B0503020204020204" pitchFamily="34" charset="-122"/>
                      </a:endParaRPr>
                    </a:p>
                  </a:txBody>
                  <a:tcPr marL="65528" marR="65528" marT="32764" marB="327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FR" altLang="fr-FR" sz="900" b="0" i="0" u="none" strike="noStrike" cap="none" normalizeH="0" baseline="0" dirty="0">
                        <a:ln>
                          <a:noFill/>
                        </a:ln>
                        <a:solidFill>
                          <a:srgbClr val="4B63AE"/>
                        </a:solidFill>
                        <a:effectLst/>
                        <a:latin typeface="Arial Nova Cond" panose="020B0506020202020204" pitchFamily="34" charset="0"/>
                        <a:ea typeface="Microsoft YaHei" panose="020B0503020204020204" pitchFamily="34" charset="-122"/>
                      </a:endParaRPr>
                    </a:p>
                  </a:txBody>
                  <a:tcPr marL="65528" marR="65528" marT="32764" marB="327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14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6B5E4A"/>
                          </a:solidFill>
                          <a:latin typeface="Arial" panose="020B0604020202020204" pitchFamily="34" charset="0"/>
                          <a:ea typeface="Microsoft YaHei" panose="020B0503020204020204" pitchFamily="34" charset="-122"/>
                        </a:defRPr>
                      </a:lvl1pPr>
                      <a:lvl2pPr>
                        <a:spcBef>
                          <a:spcPts val="1138"/>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AEA500"/>
                          </a:solidFill>
                          <a:latin typeface="Arial" panose="020B0604020202020204" pitchFamily="34" charset="0"/>
                          <a:ea typeface="Microsoft YaHei" panose="020B0503020204020204" pitchFamily="34" charset="-122"/>
                        </a:defRPr>
                      </a:lvl2pPr>
                      <a:lvl3pPr>
                        <a:spcBef>
                          <a:spcPts val="8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6B5E4A"/>
                          </a:solidFill>
                          <a:latin typeface="Arial" panose="020B0604020202020204" pitchFamily="34" charset="0"/>
                          <a:ea typeface="Microsoft YaHei" panose="020B0503020204020204" pitchFamily="34" charset="-122"/>
                        </a:defRPr>
                      </a:lvl3pPr>
                      <a:lvl4pPr>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6B5E4A"/>
                          </a:solidFill>
                          <a:latin typeface="Arial" panose="020B0604020202020204" pitchFamily="34" charset="0"/>
                          <a:ea typeface="Microsoft YaHei" panose="020B0503020204020204" pitchFamily="34" charset="-122"/>
                        </a:defRPr>
                      </a:lvl4pPr>
                      <a:lvl5pPr>
                        <a:spcBef>
                          <a:spcPts val="288"/>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5pPr>
                      <a:lvl6pPr marL="2514600" indent="-228600" defTabSz="449263" fontAlgn="base">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6pPr>
                      <a:lvl7pPr marL="2971800" indent="-228600" defTabSz="449263" fontAlgn="base">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7pPr>
                      <a:lvl8pPr marL="3429000" indent="-228600" defTabSz="449263" fontAlgn="base">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8pPr>
                      <a:lvl9pPr marL="3886200" indent="-228600" defTabSz="449263" fontAlgn="base">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FR" altLang="fr-FR" sz="900" b="0" i="0" u="none" strike="noStrike" cap="none" normalizeH="0" baseline="0" dirty="0">
                        <a:ln>
                          <a:noFill/>
                        </a:ln>
                        <a:solidFill>
                          <a:srgbClr val="4B63AE"/>
                        </a:solidFill>
                        <a:effectLst/>
                        <a:latin typeface="Arial Nova Cond" panose="020B0506020202020204" pitchFamily="34" charset="0"/>
                        <a:ea typeface="Microsoft YaHei" panose="020B0503020204020204" pitchFamily="34" charset="-122"/>
                      </a:endParaRPr>
                    </a:p>
                  </a:txBody>
                  <a:tcPr marL="65528" marR="65528" marT="32764" marB="327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14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6B5E4A"/>
                          </a:solidFill>
                          <a:latin typeface="Arial" panose="020B0604020202020204" pitchFamily="34" charset="0"/>
                          <a:ea typeface="Microsoft YaHei" panose="020B0503020204020204" pitchFamily="34" charset="-122"/>
                        </a:defRPr>
                      </a:lvl1pPr>
                      <a:lvl2pPr>
                        <a:spcBef>
                          <a:spcPts val="1138"/>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AEA500"/>
                          </a:solidFill>
                          <a:latin typeface="Arial" panose="020B0604020202020204" pitchFamily="34" charset="0"/>
                          <a:ea typeface="Microsoft YaHei" panose="020B0503020204020204" pitchFamily="34" charset="-122"/>
                        </a:defRPr>
                      </a:lvl2pPr>
                      <a:lvl3pPr>
                        <a:spcBef>
                          <a:spcPts val="8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6B5E4A"/>
                          </a:solidFill>
                          <a:latin typeface="Arial" panose="020B0604020202020204" pitchFamily="34" charset="0"/>
                          <a:ea typeface="Microsoft YaHei" panose="020B0503020204020204" pitchFamily="34" charset="-122"/>
                        </a:defRPr>
                      </a:lvl3pPr>
                      <a:lvl4pPr>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6B5E4A"/>
                          </a:solidFill>
                          <a:latin typeface="Arial" panose="020B0604020202020204" pitchFamily="34" charset="0"/>
                          <a:ea typeface="Microsoft YaHei" panose="020B0503020204020204" pitchFamily="34" charset="-122"/>
                        </a:defRPr>
                      </a:lvl4pPr>
                      <a:lvl5pPr>
                        <a:spcBef>
                          <a:spcPts val="288"/>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5pPr>
                      <a:lvl6pPr marL="2514600" indent="-228600" defTabSz="449263" fontAlgn="base">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6pPr>
                      <a:lvl7pPr marL="2971800" indent="-228600" defTabSz="449263" fontAlgn="base">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7pPr>
                      <a:lvl8pPr marL="3429000" indent="-228600" defTabSz="449263" fontAlgn="base">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8pPr>
                      <a:lvl9pPr marL="3886200" indent="-228600" defTabSz="449263" fontAlgn="base">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FR" altLang="fr-FR" sz="900" b="0" i="0" u="none" strike="noStrike" cap="none" normalizeH="0" baseline="0" dirty="0">
                        <a:ln>
                          <a:noFill/>
                        </a:ln>
                        <a:solidFill>
                          <a:srgbClr val="4B63AE"/>
                        </a:solidFill>
                        <a:effectLst/>
                        <a:latin typeface="Arial Nova Cond" panose="020B0506020202020204" pitchFamily="34" charset="0"/>
                        <a:ea typeface="Microsoft YaHei" panose="020B0503020204020204" pitchFamily="34" charset="-122"/>
                      </a:endParaRPr>
                    </a:p>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FR" altLang="fr-FR" sz="900" b="0" i="0" u="none" strike="noStrike" cap="none" normalizeH="0" baseline="0" dirty="0">
                        <a:ln>
                          <a:noFill/>
                        </a:ln>
                        <a:solidFill>
                          <a:srgbClr val="4B63AE"/>
                        </a:solidFill>
                        <a:effectLst/>
                        <a:latin typeface="Arial Nova Cond" panose="020B0506020202020204" pitchFamily="34" charset="0"/>
                        <a:ea typeface="Microsoft YaHei" panose="020B0503020204020204" pitchFamily="34" charset="-122"/>
                      </a:endParaRPr>
                    </a:p>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altLang="fr-FR" sz="900" b="0" i="0" u="none" strike="noStrike" cap="none" normalizeH="0" baseline="0" dirty="0">
                          <a:ln>
                            <a:noFill/>
                          </a:ln>
                          <a:solidFill>
                            <a:srgbClr val="4B63AE"/>
                          </a:solidFill>
                          <a:effectLst/>
                          <a:latin typeface="Arial Nova Cond" panose="020B0506020202020204" pitchFamily="34" charset="0"/>
                          <a:ea typeface="Microsoft YaHei" panose="020B0503020204020204" pitchFamily="34" charset="-122"/>
                        </a:rPr>
                        <a:t>.</a:t>
                      </a:r>
                    </a:p>
                  </a:txBody>
                  <a:tcPr marL="65528" marR="65528" marT="32764" marB="327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FR" altLang="fr-FR" sz="900" b="0" i="0" u="none" strike="noStrike" cap="none" normalizeH="0" baseline="0" dirty="0">
                        <a:ln>
                          <a:noFill/>
                        </a:ln>
                        <a:solidFill>
                          <a:srgbClr val="4B63AE"/>
                        </a:solidFill>
                        <a:effectLst/>
                        <a:latin typeface="Arial Nova Cond" panose="020B0506020202020204" pitchFamily="34" charset="0"/>
                        <a:ea typeface="Microsoft YaHei" panose="020B0503020204020204" pitchFamily="34" charset="-122"/>
                      </a:endParaRPr>
                    </a:p>
                  </a:txBody>
                  <a:tcPr marL="65528" marR="65528" marT="32764" marB="327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FR" altLang="fr-FR" sz="900" b="0" i="0" u="none" strike="noStrike" cap="none" normalizeH="0" baseline="0" dirty="0">
                        <a:ln>
                          <a:noFill/>
                        </a:ln>
                        <a:solidFill>
                          <a:srgbClr val="4B63AE"/>
                        </a:solidFill>
                        <a:effectLst/>
                        <a:latin typeface="Arial Nova Cond" panose="020B0506020202020204" pitchFamily="34" charset="0"/>
                        <a:ea typeface="Microsoft YaHei" panose="020B0503020204020204" pitchFamily="34" charset="-122"/>
                      </a:endParaRPr>
                    </a:p>
                  </a:txBody>
                  <a:tcPr marL="65528" marR="65528" marT="32764" marB="327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14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6B5E4A"/>
                          </a:solidFill>
                          <a:latin typeface="Arial" panose="020B0604020202020204" pitchFamily="34" charset="0"/>
                          <a:ea typeface="Microsoft YaHei" panose="020B0503020204020204" pitchFamily="34" charset="-122"/>
                        </a:defRPr>
                      </a:lvl1pPr>
                      <a:lvl2pPr>
                        <a:spcBef>
                          <a:spcPts val="1138"/>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AEA500"/>
                          </a:solidFill>
                          <a:latin typeface="Arial" panose="020B0604020202020204" pitchFamily="34" charset="0"/>
                          <a:ea typeface="Microsoft YaHei" panose="020B0503020204020204" pitchFamily="34" charset="-122"/>
                        </a:defRPr>
                      </a:lvl2pPr>
                      <a:lvl3pPr>
                        <a:spcBef>
                          <a:spcPts val="8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6B5E4A"/>
                          </a:solidFill>
                          <a:latin typeface="Arial" panose="020B0604020202020204" pitchFamily="34" charset="0"/>
                          <a:ea typeface="Microsoft YaHei" panose="020B0503020204020204" pitchFamily="34" charset="-122"/>
                        </a:defRPr>
                      </a:lvl3pPr>
                      <a:lvl4pPr>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6B5E4A"/>
                          </a:solidFill>
                          <a:latin typeface="Arial" panose="020B0604020202020204" pitchFamily="34" charset="0"/>
                          <a:ea typeface="Microsoft YaHei" panose="020B0503020204020204" pitchFamily="34" charset="-122"/>
                        </a:defRPr>
                      </a:lvl4pPr>
                      <a:lvl5pPr>
                        <a:spcBef>
                          <a:spcPts val="288"/>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5pPr>
                      <a:lvl6pPr marL="2514600" indent="-228600" defTabSz="449263" fontAlgn="base">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6pPr>
                      <a:lvl7pPr marL="2971800" indent="-228600" defTabSz="449263" fontAlgn="base">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7pPr>
                      <a:lvl8pPr marL="3429000" indent="-228600" defTabSz="449263" fontAlgn="base">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8pPr>
                      <a:lvl9pPr marL="3886200" indent="-228600" defTabSz="449263" fontAlgn="base">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FR" altLang="fr-FR" sz="900" b="0" i="0" u="none" strike="noStrike" cap="none" normalizeH="0" baseline="0" dirty="0">
                        <a:ln>
                          <a:noFill/>
                        </a:ln>
                        <a:solidFill>
                          <a:srgbClr val="4B63AE"/>
                        </a:solidFill>
                        <a:effectLst/>
                        <a:latin typeface="Arial Nova Cond" panose="020B0506020202020204" pitchFamily="34" charset="0"/>
                        <a:ea typeface="Microsoft YaHei" panose="020B0503020204020204" pitchFamily="34" charset="-122"/>
                      </a:endParaRPr>
                    </a:p>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FR" altLang="fr-FR" sz="900" b="0" i="0" u="none" strike="noStrike" cap="none" normalizeH="0" baseline="0" dirty="0">
                        <a:ln>
                          <a:noFill/>
                        </a:ln>
                        <a:solidFill>
                          <a:srgbClr val="4B63AE"/>
                        </a:solidFill>
                        <a:effectLst/>
                        <a:latin typeface="Arial Nova Cond" panose="020B0506020202020204" pitchFamily="34" charset="0"/>
                        <a:ea typeface="Microsoft YaHei" panose="020B0503020204020204" pitchFamily="34" charset="-122"/>
                      </a:endParaRPr>
                    </a:p>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FR" altLang="fr-FR" sz="900" b="0" i="0" u="none" strike="noStrike" cap="none" normalizeH="0" baseline="0" dirty="0">
                        <a:ln>
                          <a:noFill/>
                        </a:ln>
                        <a:solidFill>
                          <a:srgbClr val="4B63AE"/>
                        </a:solidFill>
                        <a:effectLst/>
                        <a:latin typeface="Arial Nova Cond" panose="020B0506020202020204" pitchFamily="34" charset="0"/>
                        <a:ea typeface="Microsoft YaHei" panose="020B0503020204020204" pitchFamily="34" charset="-122"/>
                      </a:endParaRPr>
                    </a:p>
                  </a:txBody>
                  <a:tcPr marL="65528" marR="65528" marT="32764" marB="327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45825512"/>
                  </a:ext>
                </a:extLst>
              </a:tr>
              <a:tr h="1096273">
                <a:tc>
                  <a:txBody>
                    <a:bodyPr/>
                    <a:lstStyle>
                      <a:lvl1pPr>
                        <a:spcBef>
                          <a:spcPts val="14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6B5E4A"/>
                          </a:solidFill>
                          <a:latin typeface="Arial" panose="020B0604020202020204" pitchFamily="34" charset="0"/>
                          <a:ea typeface="Microsoft YaHei" panose="020B0503020204020204" pitchFamily="34" charset="-122"/>
                        </a:defRPr>
                      </a:lvl1pPr>
                      <a:lvl2pPr>
                        <a:spcBef>
                          <a:spcPts val="1138"/>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AEA500"/>
                          </a:solidFill>
                          <a:latin typeface="Arial" panose="020B0604020202020204" pitchFamily="34" charset="0"/>
                          <a:ea typeface="Microsoft YaHei" panose="020B0503020204020204" pitchFamily="34" charset="-122"/>
                        </a:defRPr>
                      </a:lvl2pPr>
                      <a:lvl3pPr>
                        <a:spcBef>
                          <a:spcPts val="8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6B5E4A"/>
                          </a:solidFill>
                          <a:latin typeface="Arial" panose="020B0604020202020204" pitchFamily="34" charset="0"/>
                          <a:ea typeface="Microsoft YaHei" panose="020B0503020204020204" pitchFamily="34" charset="-122"/>
                        </a:defRPr>
                      </a:lvl3pPr>
                      <a:lvl4pPr>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6B5E4A"/>
                          </a:solidFill>
                          <a:latin typeface="Arial" panose="020B0604020202020204" pitchFamily="34" charset="0"/>
                          <a:ea typeface="Microsoft YaHei" panose="020B0503020204020204" pitchFamily="34" charset="-122"/>
                        </a:defRPr>
                      </a:lvl4pPr>
                      <a:lvl5pPr>
                        <a:spcBef>
                          <a:spcPts val="288"/>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5pPr>
                      <a:lvl6pPr marL="2514600" indent="-228600" defTabSz="449263" fontAlgn="base">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6pPr>
                      <a:lvl7pPr marL="2971800" indent="-228600" defTabSz="449263" fontAlgn="base">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7pPr>
                      <a:lvl8pPr marL="3429000" indent="-228600" defTabSz="449263" fontAlgn="base">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8pPr>
                      <a:lvl9pPr marL="3886200" indent="-228600" defTabSz="449263" fontAlgn="base">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FR" altLang="fr-FR" sz="1200" b="0" i="0" u="none" strike="noStrike" cap="none" normalizeH="0" baseline="0" dirty="0">
                        <a:ln>
                          <a:noFill/>
                        </a:ln>
                        <a:solidFill>
                          <a:srgbClr val="4B63AE"/>
                        </a:solidFill>
                        <a:effectLst/>
                        <a:latin typeface="Arial Nova Cond" panose="020B0506020202020204" pitchFamily="34" charset="0"/>
                        <a:ea typeface="Microsoft YaHei" panose="020B0503020204020204" pitchFamily="34" charset="-122"/>
                      </a:endParaRPr>
                    </a:p>
                  </a:txBody>
                  <a:tcPr marL="65528" marR="65528" marT="32764" marB="327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FR" altLang="fr-FR" sz="900" b="0" i="0" u="none" strike="noStrike" cap="none" normalizeH="0" baseline="0" dirty="0">
                        <a:ln>
                          <a:noFill/>
                        </a:ln>
                        <a:solidFill>
                          <a:srgbClr val="4B63AE"/>
                        </a:solidFill>
                        <a:effectLst/>
                        <a:latin typeface="Arial Nova Cond" panose="020B0506020202020204" pitchFamily="34" charset="0"/>
                        <a:ea typeface="Microsoft YaHei" panose="020B0503020204020204" pitchFamily="34" charset="-122"/>
                      </a:endParaRPr>
                    </a:p>
                  </a:txBody>
                  <a:tcPr marL="65528" marR="65528" marT="32764" marB="327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14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6B5E4A"/>
                          </a:solidFill>
                          <a:latin typeface="Arial" panose="020B0604020202020204" pitchFamily="34" charset="0"/>
                          <a:ea typeface="Microsoft YaHei" panose="020B0503020204020204" pitchFamily="34" charset="-122"/>
                        </a:defRPr>
                      </a:lvl1pPr>
                      <a:lvl2pPr>
                        <a:spcBef>
                          <a:spcPts val="1138"/>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AEA500"/>
                          </a:solidFill>
                          <a:latin typeface="Arial" panose="020B0604020202020204" pitchFamily="34" charset="0"/>
                          <a:ea typeface="Microsoft YaHei" panose="020B0503020204020204" pitchFamily="34" charset="-122"/>
                        </a:defRPr>
                      </a:lvl2pPr>
                      <a:lvl3pPr>
                        <a:spcBef>
                          <a:spcPts val="8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6B5E4A"/>
                          </a:solidFill>
                          <a:latin typeface="Arial" panose="020B0604020202020204" pitchFamily="34" charset="0"/>
                          <a:ea typeface="Microsoft YaHei" panose="020B0503020204020204" pitchFamily="34" charset="-122"/>
                        </a:defRPr>
                      </a:lvl3pPr>
                      <a:lvl4pPr>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6B5E4A"/>
                          </a:solidFill>
                          <a:latin typeface="Arial" panose="020B0604020202020204" pitchFamily="34" charset="0"/>
                          <a:ea typeface="Microsoft YaHei" panose="020B0503020204020204" pitchFamily="34" charset="-122"/>
                        </a:defRPr>
                      </a:lvl4pPr>
                      <a:lvl5pPr>
                        <a:spcBef>
                          <a:spcPts val="288"/>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5pPr>
                      <a:lvl6pPr marL="2514600" indent="-228600" defTabSz="449263" fontAlgn="base">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6pPr>
                      <a:lvl7pPr marL="2971800" indent="-228600" defTabSz="449263" fontAlgn="base">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7pPr>
                      <a:lvl8pPr marL="3429000" indent="-228600" defTabSz="449263" fontAlgn="base">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8pPr>
                      <a:lvl9pPr marL="3886200" indent="-228600" defTabSz="449263" fontAlgn="base">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FR" altLang="fr-FR" sz="900" b="0" i="0" u="none" strike="noStrike" cap="none" normalizeH="0" baseline="0" dirty="0">
                        <a:ln>
                          <a:noFill/>
                        </a:ln>
                        <a:solidFill>
                          <a:srgbClr val="4B63AE"/>
                        </a:solidFill>
                        <a:effectLst/>
                        <a:latin typeface="Arial Nova Cond" panose="020B0506020202020204" pitchFamily="34" charset="0"/>
                        <a:ea typeface="Microsoft YaHei" panose="020B0503020204020204" pitchFamily="34" charset="-122"/>
                      </a:endParaRPr>
                    </a:p>
                  </a:txBody>
                  <a:tcPr marL="65528" marR="65528" marT="32764" marB="327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14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6B5E4A"/>
                          </a:solidFill>
                          <a:latin typeface="Arial" panose="020B0604020202020204" pitchFamily="34" charset="0"/>
                          <a:ea typeface="Microsoft YaHei" panose="020B0503020204020204" pitchFamily="34" charset="-122"/>
                        </a:defRPr>
                      </a:lvl1pPr>
                      <a:lvl2pPr>
                        <a:spcBef>
                          <a:spcPts val="1138"/>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AEA500"/>
                          </a:solidFill>
                          <a:latin typeface="Arial" panose="020B0604020202020204" pitchFamily="34" charset="0"/>
                          <a:ea typeface="Microsoft YaHei" panose="020B0503020204020204" pitchFamily="34" charset="-122"/>
                        </a:defRPr>
                      </a:lvl2pPr>
                      <a:lvl3pPr>
                        <a:spcBef>
                          <a:spcPts val="8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6B5E4A"/>
                          </a:solidFill>
                          <a:latin typeface="Arial" panose="020B0604020202020204" pitchFamily="34" charset="0"/>
                          <a:ea typeface="Microsoft YaHei" panose="020B0503020204020204" pitchFamily="34" charset="-122"/>
                        </a:defRPr>
                      </a:lvl3pPr>
                      <a:lvl4pPr>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6B5E4A"/>
                          </a:solidFill>
                          <a:latin typeface="Arial" panose="020B0604020202020204" pitchFamily="34" charset="0"/>
                          <a:ea typeface="Microsoft YaHei" panose="020B0503020204020204" pitchFamily="34" charset="-122"/>
                        </a:defRPr>
                      </a:lvl4pPr>
                      <a:lvl5pPr>
                        <a:spcBef>
                          <a:spcPts val="288"/>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5pPr>
                      <a:lvl6pPr marL="2514600" indent="-228600" defTabSz="449263" fontAlgn="base">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6pPr>
                      <a:lvl7pPr marL="2971800" indent="-228600" defTabSz="449263" fontAlgn="base">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7pPr>
                      <a:lvl8pPr marL="3429000" indent="-228600" defTabSz="449263" fontAlgn="base">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8pPr>
                      <a:lvl9pPr marL="3886200" indent="-228600" defTabSz="449263" fontAlgn="base">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FR" altLang="fr-FR" sz="900" b="0" i="0" u="none" strike="noStrike" cap="none" normalizeH="0" baseline="0" dirty="0">
                        <a:ln>
                          <a:noFill/>
                        </a:ln>
                        <a:solidFill>
                          <a:srgbClr val="4B63AE"/>
                        </a:solidFill>
                        <a:effectLst/>
                        <a:latin typeface="Arial Nova Cond" panose="020B0506020202020204" pitchFamily="34" charset="0"/>
                        <a:ea typeface="Microsoft YaHei" panose="020B0503020204020204" pitchFamily="34" charset="-122"/>
                      </a:endParaRPr>
                    </a:p>
                  </a:txBody>
                  <a:tcPr marL="65528" marR="65528" marT="32764" marB="327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FR" altLang="fr-FR" sz="900" b="0" i="0" u="none" strike="noStrike" cap="none" normalizeH="0" baseline="0" dirty="0">
                        <a:ln>
                          <a:noFill/>
                        </a:ln>
                        <a:solidFill>
                          <a:srgbClr val="4B63AE"/>
                        </a:solidFill>
                        <a:effectLst/>
                        <a:latin typeface="Arial Nova Cond" panose="020B0506020202020204" pitchFamily="34" charset="0"/>
                        <a:ea typeface="Microsoft YaHei" panose="020B0503020204020204" pitchFamily="34" charset="-122"/>
                      </a:endParaRPr>
                    </a:p>
                  </a:txBody>
                  <a:tcPr marL="65528" marR="65528" marT="32764" marB="327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FR" altLang="fr-FR" sz="900" b="0" i="0" u="none" strike="noStrike" cap="none" normalizeH="0" baseline="0" dirty="0">
                        <a:ln>
                          <a:noFill/>
                        </a:ln>
                        <a:solidFill>
                          <a:srgbClr val="4B63AE"/>
                        </a:solidFill>
                        <a:effectLst/>
                        <a:latin typeface="Arial Nova Cond" panose="020B0506020202020204" pitchFamily="34" charset="0"/>
                        <a:ea typeface="Microsoft YaHei" panose="020B0503020204020204" pitchFamily="34" charset="-122"/>
                      </a:endParaRPr>
                    </a:p>
                  </a:txBody>
                  <a:tcPr marL="65528" marR="65528" marT="32764" marB="327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14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6B5E4A"/>
                          </a:solidFill>
                          <a:latin typeface="Arial" panose="020B0604020202020204" pitchFamily="34" charset="0"/>
                          <a:ea typeface="Microsoft YaHei" panose="020B0503020204020204" pitchFamily="34" charset="-122"/>
                        </a:defRPr>
                      </a:lvl1pPr>
                      <a:lvl2pPr>
                        <a:spcBef>
                          <a:spcPts val="1138"/>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AEA500"/>
                          </a:solidFill>
                          <a:latin typeface="Arial" panose="020B0604020202020204" pitchFamily="34" charset="0"/>
                          <a:ea typeface="Microsoft YaHei" panose="020B0503020204020204" pitchFamily="34" charset="-122"/>
                        </a:defRPr>
                      </a:lvl2pPr>
                      <a:lvl3pPr>
                        <a:spcBef>
                          <a:spcPts val="8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6B5E4A"/>
                          </a:solidFill>
                          <a:latin typeface="Arial" panose="020B0604020202020204" pitchFamily="34" charset="0"/>
                          <a:ea typeface="Microsoft YaHei" panose="020B0503020204020204" pitchFamily="34" charset="-122"/>
                        </a:defRPr>
                      </a:lvl3pPr>
                      <a:lvl4pPr>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6B5E4A"/>
                          </a:solidFill>
                          <a:latin typeface="Arial" panose="020B0604020202020204" pitchFamily="34" charset="0"/>
                          <a:ea typeface="Microsoft YaHei" panose="020B0503020204020204" pitchFamily="34" charset="-122"/>
                        </a:defRPr>
                      </a:lvl4pPr>
                      <a:lvl5pPr>
                        <a:spcBef>
                          <a:spcPts val="288"/>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5pPr>
                      <a:lvl6pPr marL="2514600" indent="-228600" defTabSz="449263" fontAlgn="base">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6pPr>
                      <a:lvl7pPr marL="2971800" indent="-228600" defTabSz="449263" fontAlgn="base">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7pPr>
                      <a:lvl8pPr marL="3429000" indent="-228600" defTabSz="449263" fontAlgn="base">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8pPr>
                      <a:lvl9pPr marL="3886200" indent="-228600" defTabSz="449263" fontAlgn="base">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FR" altLang="fr-FR" sz="900" b="0" i="0" u="none" strike="noStrike" cap="none" normalizeH="0" baseline="0" dirty="0">
                        <a:ln>
                          <a:noFill/>
                        </a:ln>
                        <a:solidFill>
                          <a:srgbClr val="4B63AE"/>
                        </a:solidFill>
                        <a:effectLst/>
                        <a:latin typeface="Arial Nova Cond" panose="020B0506020202020204" pitchFamily="34" charset="0"/>
                        <a:ea typeface="Microsoft YaHei" panose="020B0503020204020204" pitchFamily="34" charset="-122"/>
                      </a:endParaRPr>
                    </a:p>
                  </a:txBody>
                  <a:tcPr marL="65528" marR="65528" marT="32764" marB="327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92865443"/>
                  </a:ext>
                </a:extLst>
              </a:tr>
            </a:tbl>
          </a:graphicData>
        </a:graphic>
      </p:graphicFrame>
      <p:sp>
        <p:nvSpPr>
          <p:cNvPr id="2" name="Espace réservé du numéro de diapositive 1">
            <a:extLst>
              <a:ext uri="{FF2B5EF4-FFF2-40B4-BE49-F238E27FC236}">
                <a16:creationId xmlns:a16="http://schemas.microsoft.com/office/drawing/2014/main" id="{71B6A54D-EAFD-02F8-7FA8-1BB141AA3133}"/>
              </a:ext>
            </a:extLst>
          </p:cNvPr>
          <p:cNvSpPr>
            <a:spLocks noGrp="1"/>
          </p:cNvSpPr>
          <p:nvPr>
            <p:ph type="sldNum" sz="quarter" idx="7"/>
          </p:nvPr>
        </p:nvSpPr>
        <p:spPr/>
        <p:txBody>
          <a:bodyPr/>
          <a:lstStyle/>
          <a:p>
            <a:fld id="{B6F15528-21DE-4FAA-801E-634DDDAF4B2B}" type="slidenum">
              <a:rPr lang="fr-FR" smtClean="0"/>
              <a:t>19</a:t>
            </a:fld>
            <a:endParaRPr lang="fr-FR"/>
          </a:p>
        </p:txBody>
      </p:sp>
      <p:pic>
        <p:nvPicPr>
          <p:cNvPr id="3" name="Image 2">
            <a:extLst>
              <a:ext uri="{FF2B5EF4-FFF2-40B4-BE49-F238E27FC236}">
                <a16:creationId xmlns:a16="http://schemas.microsoft.com/office/drawing/2014/main" id="{FBD2E4A1-36A1-0FA8-6232-FAA6E88FBC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4328" y="6309320"/>
            <a:ext cx="1402404" cy="495433"/>
          </a:xfrm>
          <a:prstGeom prst="rect">
            <a:avLst/>
          </a:prstGeom>
        </p:spPr>
      </p:pic>
    </p:spTree>
    <p:extLst>
      <p:ext uri="{BB962C8B-B14F-4D97-AF65-F5344CB8AC3E}">
        <p14:creationId xmlns:p14="http://schemas.microsoft.com/office/powerpoint/2010/main" val="3002864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2" descr="D:\travail - web\cfmel\2019\2018 Presentation\background.png"/>
          <p:cNvPicPr>
            <a:picLocks noChangeAspect="1" noChangeArrowheads="1"/>
          </p:cNvPicPr>
          <p:nvPr>
            <p:custDataLst>
              <p:custData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1531241" y="4809805"/>
            <a:ext cx="6743971" cy="6861040"/>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p:cNvSpPr txBox="1"/>
          <p:nvPr/>
        </p:nvSpPr>
        <p:spPr>
          <a:xfrm>
            <a:off x="369235" y="1774256"/>
            <a:ext cx="8405530" cy="3035549"/>
          </a:xfrm>
          <a:prstGeom prst="rect">
            <a:avLst/>
          </a:prstGeom>
          <a:noFill/>
        </p:spPr>
        <p:txBody>
          <a:bodyPr wrap="square" lIns="80114" tIns="40056" rIns="80114" bIns="40056" rtlCol="0">
            <a:spAutoFit/>
          </a:bodyPr>
          <a:lstStyle/>
          <a:p>
            <a:pPr marL="571500" indent="-571500">
              <a:buFont typeface="Arial" panose="020B0604020202020204" pitchFamily="34" charset="0"/>
              <a:buChar char="•"/>
            </a:pPr>
            <a:r>
              <a:rPr lang="fr-FR" sz="3200" dirty="0">
                <a:solidFill>
                  <a:schemeClr val="tx2"/>
                </a:solidFill>
                <a:latin typeface="Arial Nova" panose="020B0504020202020204" pitchFamily="34" charset="0"/>
                <a:ea typeface="Calibri" panose="020F0502020204030204" pitchFamily="34" charset="0"/>
              </a:rPr>
              <a:t>La communication institutionnelle en période pré-électorale</a:t>
            </a:r>
          </a:p>
          <a:p>
            <a:pPr marL="571500" indent="-571500">
              <a:buFont typeface="Arial" panose="020B0604020202020204" pitchFamily="34" charset="0"/>
              <a:buChar char="•"/>
            </a:pPr>
            <a:r>
              <a:rPr lang="fr-FR" sz="3200" dirty="0">
                <a:solidFill>
                  <a:schemeClr val="tx2"/>
                </a:solidFill>
                <a:latin typeface="Arial Nova" panose="020B0504020202020204" pitchFamily="34" charset="0"/>
                <a:ea typeface="Calibri" panose="020F0502020204030204" pitchFamily="34" charset="0"/>
              </a:rPr>
              <a:t>Le bilan de fin de mandat</a:t>
            </a:r>
          </a:p>
          <a:p>
            <a:pPr marL="571500" indent="-571500">
              <a:buFont typeface="Arial" panose="020B0604020202020204" pitchFamily="34" charset="0"/>
              <a:buChar char="•"/>
            </a:pPr>
            <a:r>
              <a:rPr lang="fr-FR" sz="3200" dirty="0">
                <a:solidFill>
                  <a:schemeClr val="tx2"/>
                </a:solidFill>
                <a:latin typeface="Arial Nova" panose="020B0504020202020204" pitchFamily="34" charset="0"/>
                <a:ea typeface="Calibri" panose="020F0502020204030204" pitchFamily="34" charset="0"/>
              </a:rPr>
              <a:t>Le cadre de la communication en période électorale</a:t>
            </a:r>
          </a:p>
          <a:p>
            <a:pPr marL="571500" indent="-571500">
              <a:buFont typeface="Arial" panose="020B0604020202020204" pitchFamily="34" charset="0"/>
              <a:buChar char="•"/>
            </a:pPr>
            <a:r>
              <a:rPr lang="fr-FR" sz="3200" dirty="0">
                <a:solidFill>
                  <a:schemeClr val="tx2"/>
                </a:solidFill>
                <a:latin typeface="Arial Nova" panose="020B0504020202020204" pitchFamily="34" charset="0"/>
                <a:ea typeface="Calibri" panose="020F0502020204030204" pitchFamily="34" charset="0"/>
              </a:rPr>
              <a:t>La stratégie de campagne </a:t>
            </a:r>
            <a:endParaRPr lang="fr-FR" sz="3200" dirty="0">
              <a:solidFill>
                <a:schemeClr val="tx2"/>
              </a:solidFill>
              <a:latin typeface="Arial Nova" panose="020B0504020202020204" pitchFamily="34" charset="0"/>
            </a:endParaRPr>
          </a:p>
        </p:txBody>
      </p:sp>
      <p:pic>
        <p:nvPicPr>
          <p:cNvPr id="7" name="Picture 4" descr="D:\travail - web\cfmel\2019\2018 Presentation\CFMEL-LOGO-VECTOR-FINAL.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61170" y="-161094"/>
            <a:ext cx="2309077" cy="183388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Objectifs marketing : comment les formuler ?">
            <a:extLst>
              <a:ext uri="{FF2B5EF4-FFF2-40B4-BE49-F238E27FC236}">
                <a16:creationId xmlns:a16="http://schemas.microsoft.com/office/drawing/2014/main" id="{B041DC52-6D9A-F464-F3F6-45159CA1740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7864" y="357887"/>
            <a:ext cx="2124643" cy="1314901"/>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a:extLst>
              <a:ext uri="{FF2B5EF4-FFF2-40B4-BE49-F238E27FC236}">
                <a16:creationId xmlns:a16="http://schemas.microsoft.com/office/drawing/2014/main" id="{6E9F1E6F-5396-7B0C-425F-FB903578BC9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12759" y="6237312"/>
            <a:ext cx="1402404" cy="495433"/>
          </a:xfrm>
          <a:prstGeom prst="rect">
            <a:avLst/>
          </a:prstGeom>
        </p:spPr>
      </p:pic>
    </p:spTree>
    <p:extLst>
      <p:ext uri="{BB962C8B-B14F-4D97-AF65-F5344CB8AC3E}">
        <p14:creationId xmlns:p14="http://schemas.microsoft.com/office/powerpoint/2010/main" val="10225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77C76B-4F45-29A1-42CC-962E051673B2}"/>
            </a:ext>
          </a:extLst>
        </p:cNvPr>
        <p:cNvGrpSpPr/>
        <p:nvPr/>
      </p:nvGrpSpPr>
      <p:grpSpPr>
        <a:xfrm>
          <a:off x="0" y="0"/>
          <a:ext cx="0" cy="0"/>
          <a:chOff x="0" y="0"/>
          <a:chExt cx="0" cy="0"/>
        </a:xfrm>
      </p:grpSpPr>
      <p:sp>
        <p:nvSpPr>
          <p:cNvPr id="8" name="Forme libre 7">
            <a:extLst>
              <a:ext uri="{FF2B5EF4-FFF2-40B4-BE49-F238E27FC236}">
                <a16:creationId xmlns:a16="http://schemas.microsoft.com/office/drawing/2014/main" id="{19588E0B-3AB6-2583-2D0D-B125A241DE41}"/>
              </a:ext>
            </a:extLst>
          </p:cNvPr>
          <p:cNvSpPr/>
          <p:nvPr/>
        </p:nvSpPr>
        <p:spPr>
          <a:xfrm>
            <a:off x="2422918" y="860614"/>
            <a:ext cx="5678561" cy="1143883"/>
          </a:xfrm>
          <a:custGeom>
            <a:avLst/>
            <a:gdLst>
              <a:gd name="connsiteX0" fmla="*/ 1532238 w 8587946"/>
              <a:gd name="connsiteY0" fmla="*/ 0 h 1729946"/>
              <a:gd name="connsiteX1" fmla="*/ 0 w 8587946"/>
              <a:gd name="connsiteY1" fmla="*/ 1606378 h 1729946"/>
              <a:gd name="connsiteX2" fmla="*/ 8587946 w 8587946"/>
              <a:gd name="connsiteY2" fmla="*/ 1606378 h 1729946"/>
              <a:gd name="connsiteX3" fmla="*/ 8587946 w 8587946"/>
              <a:gd name="connsiteY3" fmla="*/ 1729946 h 1729946"/>
              <a:gd name="connsiteX4" fmla="*/ 8587946 w 8587946"/>
              <a:gd name="connsiteY4" fmla="*/ 0 h 1729946"/>
              <a:gd name="connsiteX5" fmla="*/ 1507525 w 8587946"/>
              <a:gd name="connsiteY5" fmla="*/ 0 h 1729946"/>
              <a:gd name="connsiteX6" fmla="*/ 1495168 w 8587946"/>
              <a:gd name="connsiteY6" fmla="*/ 49427 h 1729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87946" h="1729946">
                <a:moveTo>
                  <a:pt x="1532238" y="0"/>
                </a:moveTo>
                <a:lnTo>
                  <a:pt x="0" y="1606378"/>
                </a:lnTo>
                <a:lnTo>
                  <a:pt x="8587946" y="1606378"/>
                </a:lnTo>
                <a:lnTo>
                  <a:pt x="8587946" y="1729946"/>
                </a:lnTo>
                <a:lnTo>
                  <a:pt x="8587946" y="0"/>
                </a:lnTo>
                <a:lnTo>
                  <a:pt x="1507525" y="0"/>
                </a:lnTo>
                <a:lnTo>
                  <a:pt x="1495168" y="49427"/>
                </a:ln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90"/>
          </a:p>
        </p:txBody>
      </p:sp>
      <p:sp>
        <p:nvSpPr>
          <p:cNvPr id="7" name="object 7">
            <a:extLst>
              <a:ext uri="{FF2B5EF4-FFF2-40B4-BE49-F238E27FC236}">
                <a16:creationId xmlns:a16="http://schemas.microsoft.com/office/drawing/2014/main" id="{1192B57F-31B1-9D18-D06D-3CF4D9EDA420}"/>
              </a:ext>
            </a:extLst>
          </p:cNvPr>
          <p:cNvSpPr txBox="1">
            <a:spLocks noGrp="1"/>
          </p:cNvSpPr>
          <p:nvPr>
            <p:ph type="title"/>
          </p:nvPr>
        </p:nvSpPr>
        <p:spPr>
          <a:xfrm>
            <a:off x="798186" y="438514"/>
            <a:ext cx="7303293" cy="211934"/>
          </a:xfrm>
          <a:prstGeom prst="rect">
            <a:avLst/>
          </a:prstGeom>
        </p:spPr>
        <p:txBody>
          <a:bodyPr vert="horz" wrap="square" lIns="0" tIns="8398" rIns="0" bIns="0" rtlCol="0" anchor="ctr">
            <a:spAutoFit/>
          </a:bodyPr>
          <a:lstStyle/>
          <a:p>
            <a:pPr marL="400968">
              <a:spcBef>
                <a:spcPts val="66"/>
              </a:spcBef>
            </a:pPr>
            <a:r>
              <a:rPr lang="fr-FR" sz="1322" b="1" spc="3" dirty="0">
                <a:solidFill>
                  <a:srgbClr val="4B63AE"/>
                </a:solidFill>
                <a:latin typeface="Arial Nova Cond" panose="020B0506020202020204" pitchFamily="34" charset="0"/>
              </a:rPr>
              <a:t>Bilan CCAS</a:t>
            </a:r>
            <a:endParaRPr sz="1322" b="1" spc="3" dirty="0">
              <a:solidFill>
                <a:srgbClr val="4B63AE"/>
              </a:solidFill>
              <a:latin typeface="Arial Nova Cond" panose="020B0506020202020204" pitchFamily="34" charset="0"/>
            </a:endParaRPr>
          </a:p>
        </p:txBody>
      </p:sp>
      <p:graphicFrame>
        <p:nvGraphicFramePr>
          <p:cNvPr id="4" name="Tableau 3">
            <a:extLst>
              <a:ext uri="{FF2B5EF4-FFF2-40B4-BE49-F238E27FC236}">
                <a16:creationId xmlns:a16="http://schemas.microsoft.com/office/drawing/2014/main" id="{4E63747C-225B-9059-1838-8FD900571EAB}"/>
              </a:ext>
            </a:extLst>
          </p:cNvPr>
          <p:cNvGraphicFramePr>
            <a:graphicFrameLocks noGrp="1"/>
          </p:cNvGraphicFramePr>
          <p:nvPr>
            <p:extLst>
              <p:ext uri="{D42A27DB-BD31-4B8C-83A1-F6EECF244321}">
                <p14:modId xmlns:p14="http://schemas.microsoft.com/office/powerpoint/2010/main" val="1806442067"/>
              </p:ext>
            </p:extLst>
          </p:nvPr>
        </p:nvGraphicFramePr>
        <p:xfrm>
          <a:off x="467544" y="860614"/>
          <a:ext cx="8362247" cy="5376698"/>
        </p:xfrm>
        <a:graphic>
          <a:graphicData uri="http://schemas.openxmlformats.org/drawingml/2006/table">
            <a:tbl>
              <a:tblPr/>
              <a:tblGrid>
                <a:gridCol w="1080120">
                  <a:extLst>
                    <a:ext uri="{9D8B030D-6E8A-4147-A177-3AD203B41FA5}">
                      <a16:colId xmlns:a16="http://schemas.microsoft.com/office/drawing/2014/main" val="701041619"/>
                    </a:ext>
                  </a:extLst>
                </a:gridCol>
                <a:gridCol w="1008112">
                  <a:extLst>
                    <a:ext uri="{9D8B030D-6E8A-4147-A177-3AD203B41FA5}">
                      <a16:colId xmlns:a16="http://schemas.microsoft.com/office/drawing/2014/main" val="1991209632"/>
                    </a:ext>
                  </a:extLst>
                </a:gridCol>
                <a:gridCol w="792088">
                  <a:extLst>
                    <a:ext uri="{9D8B030D-6E8A-4147-A177-3AD203B41FA5}">
                      <a16:colId xmlns:a16="http://schemas.microsoft.com/office/drawing/2014/main" val="751446106"/>
                    </a:ext>
                  </a:extLst>
                </a:gridCol>
                <a:gridCol w="1224136">
                  <a:extLst>
                    <a:ext uri="{9D8B030D-6E8A-4147-A177-3AD203B41FA5}">
                      <a16:colId xmlns:a16="http://schemas.microsoft.com/office/drawing/2014/main" val="2155334191"/>
                    </a:ext>
                  </a:extLst>
                </a:gridCol>
                <a:gridCol w="1247334">
                  <a:extLst>
                    <a:ext uri="{9D8B030D-6E8A-4147-A177-3AD203B41FA5}">
                      <a16:colId xmlns:a16="http://schemas.microsoft.com/office/drawing/2014/main" val="2761148381"/>
                    </a:ext>
                  </a:extLst>
                </a:gridCol>
                <a:gridCol w="1280204">
                  <a:extLst>
                    <a:ext uri="{9D8B030D-6E8A-4147-A177-3AD203B41FA5}">
                      <a16:colId xmlns:a16="http://schemas.microsoft.com/office/drawing/2014/main" val="2752839664"/>
                    </a:ext>
                  </a:extLst>
                </a:gridCol>
                <a:gridCol w="1730253">
                  <a:extLst>
                    <a:ext uri="{9D8B030D-6E8A-4147-A177-3AD203B41FA5}">
                      <a16:colId xmlns:a16="http://schemas.microsoft.com/office/drawing/2014/main" val="3112747669"/>
                    </a:ext>
                  </a:extLst>
                </a:gridCol>
              </a:tblGrid>
              <a:tr h="967617">
                <a:tc>
                  <a:txBody>
                    <a:bodyPr/>
                    <a:lstStyle>
                      <a:lvl1pPr>
                        <a:spcBef>
                          <a:spcPts val="14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6B5E4A"/>
                          </a:solidFill>
                          <a:latin typeface="Arial" panose="020B0604020202020204" pitchFamily="34" charset="0"/>
                          <a:ea typeface="Microsoft YaHei" panose="020B0503020204020204" pitchFamily="34" charset="-122"/>
                        </a:defRPr>
                      </a:lvl1pPr>
                      <a:lvl2pPr>
                        <a:spcBef>
                          <a:spcPts val="1138"/>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AEA500"/>
                          </a:solidFill>
                          <a:latin typeface="Arial" panose="020B0604020202020204" pitchFamily="34" charset="0"/>
                          <a:ea typeface="Microsoft YaHei" panose="020B0503020204020204" pitchFamily="34" charset="-122"/>
                        </a:defRPr>
                      </a:lvl2pPr>
                      <a:lvl3pPr>
                        <a:spcBef>
                          <a:spcPts val="8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6B5E4A"/>
                          </a:solidFill>
                          <a:latin typeface="Arial" panose="020B0604020202020204" pitchFamily="34" charset="0"/>
                          <a:ea typeface="Microsoft YaHei" panose="020B0503020204020204" pitchFamily="34" charset="-122"/>
                        </a:defRPr>
                      </a:lvl3pPr>
                      <a:lvl4pPr>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6B5E4A"/>
                          </a:solidFill>
                          <a:latin typeface="Arial" panose="020B0604020202020204" pitchFamily="34" charset="0"/>
                          <a:ea typeface="Microsoft YaHei" panose="020B0503020204020204" pitchFamily="34" charset="-122"/>
                        </a:defRPr>
                      </a:lvl4pPr>
                      <a:lvl5pPr>
                        <a:spcBef>
                          <a:spcPts val="288"/>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5pPr>
                      <a:lvl6pPr marL="2514600" indent="-228600" defTabSz="449263" fontAlgn="base">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6pPr>
                      <a:lvl7pPr marL="2971800" indent="-228600" defTabSz="449263" fontAlgn="base">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7pPr>
                      <a:lvl8pPr marL="3429000" indent="-228600" defTabSz="449263" fontAlgn="base">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8pPr>
                      <a:lvl9pPr marL="3886200" indent="-228600" defTabSz="449263" fontAlgn="base">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altLang="fr-FR" sz="1400" b="1" i="0" u="none" strike="noStrike" cap="none" normalizeH="0" baseline="0" dirty="0">
                          <a:ln>
                            <a:noFill/>
                          </a:ln>
                          <a:solidFill>
                            <a:srgbClr val="4B63AE"/>
                          </a:solidFill>
                          <a:effectLst/>
                          <a:latin typeface="Arial Nova Cond" panose="020B0506020202020204" pitchFamily="34" charset="0"/>
                          <a:ea typeface="Microsoft YaHei" panose="020B0503020204020204" pitchFamily="34" charset="-122"/>
                        </a:rPr>
                        <a:t>Projet de Campagne</a:t>
                      </a:r>
                    </a:p>
                  </a:txBody>
                  <a:tcPr marL="76426" marR="76426" marT="38213" marB="382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altLang="fr-FR" sz="1400" b="1" i="0" u="none" strike="noStrike" cap="none" normalizeH="0" baseline="0" dirty="0">
                          <a:ln>
                            <a:noFill/>
                          </a:ln>
                          <a:solidFill>
                            <a:srgbClr val="4B63AE"/>
                          </a:solidFill>
                          <a:effectLst/>
                          <a:latin typeface="Arial Nova Cond" panose="020B0506020202020204" pitchFamily="34" charset="0"/>
                          <a:ea typeface="Microsoft YaHei" panose="020B0503020204020204" pitchFamily="34" charset="-122"/>
                        </a:rPr>
                        <a:t>Actions</a:t>
                      </a:r>
                    </a:p>
                  </a:txBody>
                  <a:tcPr marL="76426" marR="76426" marT="38213" marB="382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ts val="14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6B5E4A"/>
                          </a:solidFill>
                          <a:latin typeface="Arial" panose="020B0604020202020204" pitchFamily="34" charset="0"/>
                          <a:ea typeface="Microsoft YaHei" panose="020B0503020204020204" pitchFamily="34" charset="-122"/>
                        </a:defRPr>
                      </a:lvl1pPr>
                      <a:lvl2pPr>
                        <a:spcBef>
                          <a:spcPts val="1138"/>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AEA500"/>
                          </a:solidFill>
                          <a:latin typeface="Arial" panose="020B0604020202020204" pitchFamily="34" charset="0"/>
                          <a:ea typeface="Microsoft YaHei" panose="020B0503020204020204" pitchFamily="34" charset="-122"/>
                        </a:defRPr>
                      </a:lvl2pPr>
                      <a:lvl3pPr>
                        <a:spcBef>
                          <a:spcPts val="8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6B5E4A"/>
                          </a:solidFill>
                          <a:latin typeface="Arial" panose="020B0604020202020204" pitchFamily="34" charset="0"/>
                          <a:ea typeface="Microsoft YaHei" panose="020B0503020204020204" pitchFamily="34" charset="-122"/>
                        </a:defRPr>
                      </a:lvl3pPr>
                      <a:lvl4pPr>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6B5E4A"/>
                          </a:solidFill>
                          <a:latin typeface="Arial" panose="020B0604020202020204" pitchFamily="34" charset="0"/>
                          <a:ea typeface="Microsoft YaHei" panose="020B0503020204020204" pitchFamily="34" charset="-122"/>
                        </a:defRPr>
                      </a:lvl4pPr>
                      <a:lvl5pPr>
                        <a:spcBef>
                          <a:spcPts val="288"/>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5pPr>
                      <a:lvl6pPr marL="2514600" indent="-228600" defTabSz="449263" fontAlgn="base">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6pPr>
                      <a:lvl7pPr marL="2971800" indent="-228600" defTabSz="449263" fontAlgn="base">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7pPr>
                      <a:lvl8pPr marL="3429000" indent="-228600" defTabSz="449263" fontAlgn="base">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8pPr>
                      <a:lvl9pPr marL="3886200" indent="-228600" defTabSz="449263" fontAlgn="base">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altLang="fr-FR" sz="1400" b="1" i="0" u="none" strike="noStrike" cap="none" normalizeH="0" baseline="0" dirty="0">
                          <a:ln>
                            <a:noFill/>
                          </a:ln>
                          <a:solidFill>
                            <a:srgbClr val="4B63AE"/>
                          </a:solidFill>
                          <a:effectLst/>
                          <a:latin typeface="Arial Nova Cond" panose="020B0506020202020204" pitchFamily="34" charset="0"/>
                          <a:ea typeface="Microsoft YaHei" panose="020B0503020204020204" pitchFamily="34" charset="-122"/>
                        </a:rPr>
                        <a:t>Qui</a:t>
                      </a:r>
                    </a:p>
                  </a:txBody>
                  <a:tcPr marL="76426" marR="76426" marT="38213" marB="382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ts val="14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6B5E4A"/>
                          </a:solidFill>
                          <a:latin typeface="Arial" panose="020B0604020202020204" pitchFamily="34" charset="0"/>
                          <a:ea typeface="Microsoft YaHei" panose="020B0503020204020204" pitchFamily="34" charset="-122"/>
                        </a:defRPr>
                      </a:lvl1pPr>
                      <a:lvl2pPr>
                        <a:spcBef>
                          <a:spcPts val="1138"/>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AEA500"/>
                          </a:solidFill>
                          <a:latin typeface="Arial" panose="020B0604020202020204" pitchFamily="34" charset="0"/>
                          <a:ea typeface="Microsoft YaHei" panose="020B0503020204020204" pitchFamily="34" charset="-122"/>
                        </a:defRPr>
                      </a:lvl2pPr>
                      <a:lvl3pPr>
                        <a:spcBef>
                          <a:spcPts val="8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6B5E4A"/>
                          </a:solidFill>
                          <a:latin typeface="Arial" panose="020B0604020202020204" pitchFamily="34" charset="0"/>
                          <a:ea typeface="Microsoft YaHei" panose="020B0503020204020204" pitchFamily="34" charset="-122"/>
                        </a:defRPr>
                      </a:lvl3pPr>
                      <a:lvl4pPr>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6B5E4A"/>
                          </a:solidFill>
                          <a:latin typeface="Arial" panose="020B0604020202020204" pitchFamily="34" charset="0"/>
                          <a:ea typeface="Microsoft YaHei" panose="020B0503020204020204" pitchFamily="34" charset="-122"/>
                        </a:defRPr>
                      </a:lvl4pPr>
                      <a:lvl5pPr>
                        <a:spcBef>
                          <a:spcPts val="288"/>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5pPr>
                      <a:lvl6pPr marL="2514600" indent="-228600" defTabSz="449263" fontAlgn="base">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6pPr>
                      <a:lvl7pPr marL="2971800" indent="-228600" defTabSz="449263" fontAlgn="base">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7pPr>
                      <a:lvl8pPr marL="3429000" indent="-228600" defTabSz="449263" fontAlgn="base">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8pPr>
                      <a:lvl9pPr marL="3886200" indent="-228600" defTabSz="449263" fontAlgn="base">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altLang="fr-FR" sz="1400" b="1" i="0" u="none" strike="noStrike" cap="none" normalizeH="0" baseline="0" dirty="0">
                          <a:ln>
                            <a:noFill/>
                          </a:ln>
                          <a:solidFill>
                            <a:srgbClr val="4B63AE"/>
                          </a:solidFill>
                          <a:effectLst/>
                          <a:latin typeface="Arial Nova Cond" panose="020B0506020202020204" pitchFamily="34" charset="0"/>
                          <a:ea typeface="Microsoft YaHei" panose="020B0503020204020204" pitchFamily="34" charset="-122"/>
                        </a:rPr>
                        <a:t>Comment /</a:t>
                      </a:r>
                    </a:p>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altLang="fr-FR" sz="1400" b="1" i="0" u="none" strike="noStrike" cap="none" normalizeH="0" baseline="0" dirty="0">
                          <a:ln>
                            <a:noFill/>
                          </a:ln>
                          <a:solidFill>
                            <a:srgbClr val="4B63AE"/>
                          </a:solidFill>
                          <a:effectLst/>
                          <a:latin typeface="Arial Nova Cond" panose="020B0506020202020204" pitchFamily="34" charset="0"/>
                          <a:ea typeface="Microsoft YaHei" panose="020B0503020204020204" pitchFamily="34" charset="-122"/>
                        </a:rPr>
                        <a:t>Mesure</a:t>
                      </a:r>
                    </a:p>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FR" altLang="fr-FR" sz="1400" b="1" i="0" u="none" strike="noStrike" cap="none" normalizeH="0" baseline="0" dirty="0">
                        <a:ln>
                          <a:noFill/>
                        </a:ln>
                        <a:solidFill>
                          <a:srgbClr val="4B63AE"/>
                        </a:solidFill>
                        <a:effectLst/>
                        <a:latin typeface="Arial Nova Cond" panose="020B0506020202020204" pitchFamily="34" charset="0"/>
                        <a:ea typeface="Microsoft YaHei" panose="020B0503020204020204" pitchFamily="34" charset="-122"/>
                      </a:endParaRPr>
                    </a:p>
                  </a:txBody>
                  <a:tcPr marL="76426" marR="76426" marT="38213" marB="382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altLang="fr-FR" sz="1400" b="1" i="0" u="none" strike="noStrike" cap="none" normalizeH="0" baseline="0" dirty="0">
                          <a:ln>
                            <a:noFill/>
                          </a:ln>
                          <a:solidFill>
                            <a:srgbClr val="4B63AE"/>
                          </a:solidFill>
                          <a:effectLst/>
                          <a:latin typeface="Arial Nova Cond" panose="020B0506020202020204" pitchFamily="34" charset="0"/>
                          <a:ea typeface="Microsoft YaHei" panose="020B0503020204020204" pitchFamily="34" charset="-122"/>
                        </a:rPr>
                        <a:t>Objectif de l’action</a:t>
                      </a:r>
                    </a:p>
                  </a:txBody>
                  <a:tcPr marL="76426" marR="76426" marT="38213" marB="382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altLang="fr-FR" sz="1400" b="1" i="0" u="none" strike="noStrike" cap="none" normalizeH="0" baseline="0" dirty="0">
                          <a:ln>
                            <a:noFill/>
                          </a:ln>
                          <a:solidFill>
                            <a:srgbClr val="4B63AE"/>
                          </a:solidFill>
                          <a:effectLst/>
                          <a:latin typeface="Arial Nova Cond" panose="020B0506020202020204" pitchFamily="34" charset="0"/>
                          <a:ea typeface="Microsoft YaHei" panose="020B0503020204020204" pitchFamily="34" charset="-122"/>
                        </a:rPr>
                        <a:t>Feed-Back</a:t>
                      </a:r>
                    </a:p>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altLang="fr-FR" sz="1400" b="1" i="0" u="none" strike="noStrike" cap="none" normalizeH="0" baseline="0" dirty="0">
                          <a:ln>
                            <a:noFill/>
                          </a:ln>
                          <a:solidFill>
                            <a:srgbClr val="4B63AE"/>
                          </a:solidFill>
                          <a:effectLst/>
                          <a:latin typeface="Arial Nova Cond" panose="020B0506020202020204" pitchFamily="34" charset="0"/>
                          <a:ea typeface="Microsoft YaHei" panose="020B0503020204020204" pitchFamily="34" charset="-122"/>
                        </a:rPr>
                        <a:t> + et –</a:t>
                      </a:r>
                    </a:p>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altLang="fr-FR" sz="1400" b="1" i="0" u="none" strike="noStrike" cap="none" normalizeH="0" baseline="0" dirty="0">
                          <a:ln>
                            <a:noFill/>
                          </a:ln>
                          <a:solidFill>
                            <a:srgbClr val="4B63AE"/>
                          </a:solidFill>
                          <a:effectLst/>
                          <a:latin typeface="Arial Nova Cond" panose="020B0506020202020204" pitchFamily="34" charset="0"/>
                          <a:ea typeface="Microsoft YaHei" panose="020B0503020204020204" pitchFamily="34" charset="-122"/>
                        </a:rPr>
                        <a:t>Faire et Être</a:t>
                      </a:r>
                    </a:p>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FR" altLang="fr-FR" sz="1400" b="1" i="0" u="none" strike="noStrike" cap="none" normalizeH="0" baseline="0" dirty="0">
                        <a:ln>
                          <a:noFill/>
                        </a:ln>
                        <a:solidFill>
                          <a:srgbClr val="4B63AE"/>
                        </a:solidFill>
                        <a:effectLst/>
                        <a:latin typeface="Arial Nova Cond" panose="020B0506020202020204" pitchFamily="34" charset="0"/>
                        <a:ea typeface="Microsoft YaHei" panose="020B0503020204020204" pitchFamily="34" charset="-122"/>
                      </a:endParaRPr>
                    </a:p>
                  </a:txBody>
                  <a:tcPr marL="76426" marR="76426" marT="38213" marB="382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ts val="14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6B5E4A"/>
                          </a:solidFill>
                          <a:latin typeface="Arial" panose="020B0604020202020204" pitchFamily="34" charset="0"/>
                          <a:ea typeface="Microsoft YaHei" panose="020B0503020204020204" pitchFamily="34" charset="-122"/>
                        </a:defRPr>
                      </a:lvl1pPr>
                      <a:lvl2pPr>
                        <a:spcBef>
                          <a:spcPts val="1138"/>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AEA500"/>
                          </a:solidFill>
                          <a:latin typeface="Arial" panose="020B0604020202020204" pitchFamily="34" charset="0"/>
                          <a:ea typeface="Microsoft YaHei" panose="020B0503020204020204" pitchFamily="34" charset="-122"/>
                        </a:defRPr>
                      </a:lvl2pPr>
                      <a:lvl3pPr>
                        <a:spcBef>
                          <a:spcPts val="8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6B5E4A"/>
                          </a:solidFill>
                          <a:latin typeface="Arial" panose="020B0604020202020204" pitchFamily="34" charset="0"/>
                          <a:ea typeface="Microsoft YaHei" panose="020B0503020204020204" pitchFamily="34" charset="-122"/>
                        </a:defRPr>
                      </a:lvl3pPr>
                      <a:lvl4pPr>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6B5E4A"/>
                          </a:solidFill>
                          <a:latin typeface="Arial" panose="020B0604020202020204" pitchFamily="34" charset="0"/>
                          <a:ea typeface="Microsoft YaHei" panose="020B0503020204020204" pitchFamily="34" charset="-122"/>
                        </a:defRPr>
                      </a:lvl4pPr>
                      <a:lvl5pPr>
                        <a:spcBef>
                          <a:spcPts val="288"/>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5pPr>
                      <a:lvl6pPr marL="2514600" indent="-228600" defTabSz="449263" fontAlgn="base">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6pPr>
                      <a:lvl7pPr marL="2971800" indent="-228600" defTabSz="449263" fontAlgn="base">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7pPr>
                      <a:lvl8pPr marL="3429000" indent="-228600" defTabSz="449263" fontAlgn="base">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8pPr>
                      <a:lvl9pPr marL="3886200" indent="-228600" defTabSz="449263" fontAlgn="base">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altLang="fr-FR" sz="1400" b="1" i="0" u="none" strike="noStrike" cap="none" normalizeH="0" baseline="0" dirty="0">
                          <a:ln>
                            <a:noFill/>
                          </a:ln>
                          <a:solidFill>
                            <a:srgbClr val="4B63AE"/>
                          </a:solidFill>
                          <a:effectLst/>
                          <a:latin typeface="Arial Nova Cond" panose="020B0506020202020204" pitchFamily="34" charset="0"/>
                          <a:ea typeface="Microsoft YaHei" panose="020B0503020204020204" pitchFamily="34" charset="-122"/>
                        </a:rPr>
                        <a:t>Quels vecteurs de communication institutionnelle  ? </a:t>
                      </a:r>
                    </a:p>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altLang="fr-FR" sz="1400" b="1" i="0" u="none" strike="noStrike" cap="none" normalizeH="0" baseline="0" dirty="0">
                          <a:ln>
                            <a:noFill/>
                          </a:ln>
                          <a:solidFill>
                            <a:srgbClr val="4B63AE"/>
                          </a:solidFill>
                          <a:effectLst/>
                          <a:latin typeface="Arial Nova Cond" panose="020B0506020202020204" pitchFamily="34" charset="0"/>
                          <a:ea typeface="Microsoft YaHei" panose="020B0503020204020204" pitchFamily="34" charset="-122"/>
                        </a:rPr>
                        <a:t> </a:t>
                      </a:r>
                    </a:p>
                  </a:txBody>
                  <a:tcPr marL="76426" marR="76426" marT="38213" marB="382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206665002"/>
                  </a:ext>
                </a:extLst>
              </a:tr>
              <a:tr h="1231136">
                <a:tc>
                  <a:txBody>
                    <a:bodyPr/>
                    <a:lstStyle>
                      <a:lvl1pPr>
                        <a:spcBef>
                          <a:spcPts val="14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6B5E4A"/>
                          </a:solidFill>
                          <a:latin typeface="Arial" panose="020B0604020202020204" pitchFamily="34" charset="0"/>
                          <a:ea typeface="Microsoft YaHei" panose="020B0503020204020204" pitchFamily="34" charset="-122"/>
                        </a:defRPr>
                      </a:lvl1pPr>
                      <a:lvl2pPr>
                        <a:spcBef>
                          <a:spcPts val="1138"/>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AEA500"/>
                          </a:solidFill>
                          <a:latin typeface="Arial" panose="020B0604020202020204" pitchFamily="34" charset="0"/>
                          <a:ea typeface="Microsoft YaHei" panose="020B0503020204020204" pitchFamily="34" charset="-122"/>
                        </a:defRPr>
                      </a:lvl2pPr>
                      <a:lvl3pPr>
                        <a:spcBef>
                          <a:spcPts val="8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6B5E4A"/>
                          </a:solidFill>
                          <a:latin typeface="Arial" panose="020B0604020202020204" pitchFamily="34" charset="0"/>
                          <a:ea typeface="Microsoft YaHei" panose="020B0503020204020204" pitchFamily="34" charset="-122"/>
                        </a:defRPr>
                      </a:lvl3pPr>
                      <a:lvl4pPr>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6B5E4A"/>
                          </a:solidFill>
                          <a:latin typeface="Arial" panose="020B0604020202020204" pitchFamily="34" charset="0"/>
                          <a:ea typeface="Microsoft YaHei" panose="020B0503020204020204" pitchFamily="34" charset="-122"/>
                        </a:defRPr>
                      </a:lvl4pPr>
                      <a:lvl5pPr>
                        <a:spcBef>
                          <a:spcPts val="288"/>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5pPr>
                      <a:lvl6pPr marL="2514600" indent="-228600" defTabSz="449263" fontAlgn="base">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6pPr>
                      <a:lvl7pPr marL="2971800" indent="-228600" defTabSz="449263" fontAlgn="base">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7pPr>
                      <a:lvl8pPr marL="3429000" indent="-228600" defTabSz="449263" fontAlgn="base">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8pPr>
                      <a:lvl9pPr marL="3886200" indent="-228600" defTabSz="449263" fontAlgn="base">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FR" altLang="fr-FR" sz="1400" b="0" i="0" u="none" strike="noStrike" cap="none" normalizeH="0" baseline="0" dirty="0">
                        <a:ln>
                          <a:noFill/>
                        </a:ln>
                        <a:solidFill>
                          <a:srgbClr val="4B63AE"/>
                        </a:solidFill>
                        <a:effectLst/>
                        <a:latin typeface="Arial Nova Cond" panose="020B0506020202020204" pitchFamily="34" charset="0"/>
                        <a:ea typeface="Microsoft YaHei" panose="020B0503020204020204" pitchFamily="34" charset="-122"/>
                      </a:endParaRPr>
                    </a:p>
                  </a:txBody>
                  <a:tcPr marL="76426" marR="76426" marT="38213" marB="382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FR" altLang="fr-FR" sz="1000" b="0" i="0" u="none" strike="noStrike" cap="none" normalizeH="0" baseline="0" dirty="0">
                        <a:ln>
                          <a:noFill/>
                        </a:ln>
                        <a:solidFill>
                          <a:srgbClr val="4B63AE"/>
                        </a:solidFill>
                        <a:effectLst/>
                        <a:latin typeface="Arial Nova Cond" panose="020B0506020202020204" pitchFamily="34" charset="0"/>
                        <a:ea typeface="Microsoft YaHei" panose="020B0503020204020204" pitchFamily="34" charset="-122"/>
                      </a:endParaRPr>
                    </a:p>
                  </a:txBody>
                  <a:tcPr marL="76426" marR="76426" marT="38213" marB="382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14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6B5E4A"/>
                          </a:solidFill>
                          <a:latin typeface="Arial" panose="020B0604020202020204" pitchFamily="34" charset="0"/>
                          <a:ea typeface="Microsoft YaHei" panose="020B0503020204020204" pitchFamily="34" charset="-122"/>
                        </a:defRPr>
                      </a:lvl1pPr>
                      <a:lvl2pPr>
                        <a:spcBef>
                          <a:spcPts val="1138"/>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AEA500"/>
                          </a:solidFill>
                          <a:latin typeface="Arial" panose="020B0604020202020204" pitchFamily="34" charset="0"/>
                          <a:ea typeface="Microsoft YaHei" panose="020B0503020204020204" pitchFamily="34" charset="-122"/>
                        </a:defRPr>
                      </a:lvl2pPr>
                      <a:lvl3pPr>
                        <a:spcBef>
                          <a:spcPts val="8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6B5E4A"/>
                          </a:solidFill>
                          <a:latin typeface="Arial" panose="020B0604020202020204" pitchFamily="34" charset="0"/>
                          <a:ea typeface="Microsoft YaHei" panose="020B0503020204020204" pitchFamily="34" charset="-122"/>
                        </a:defRPr>
                      </a:lvl3pPr>
                      <a:lvl4pPr>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6B5E4A"/>
                          </a:solidFill>
                          <a:latin typeface="Arial" panose="020B0604020202020204" pitchFamily="34" charset="0"/>
                          <a:ea typeface="Microsoft YaHei" panose="020B0503020204020204" pitchFamily="34" charset="-122"/>
                        </a:defRPr>
                      </a:lvl4pPr>
                      <a:lvl5pPr>
                        <a:spcBef>
                          <a:spcPts val="288"/>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5pPr>
                      <a:lvl6pPr marL="2514600" indent="-228600" defTabSz="449263" fontAlgn="base">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6pPr>
                      <a:lvl7pPr marL="2971800" indent="-228600" defTabSz="449263" fontAlgn="base">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7pPr>
                      <a:lvl8pPr marL="3429000" indent="-228600" defTabSz="449263" fontAlgn="base">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8pPr>
                      <a:lvl9pPr marL="3886200" indent="-228600" defTabSz="449263" fontAlgn="base">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FR" altLang="fr-FR" sz="1000" b="0" i="0" u="none" strike="noStrike" cap="none" normalizeH="0" baseline="0" dirty="0">
                        <a:ln>
                          <a:noFill/>
                        </a:ln>
                        <a:solidFill>
                          <a:srgbClr val="4B63AE"/>
                        </a:solidFill>
                        <a:effectLst/>
                        <a:latin typeface="Arial Nova Cond" panose="020B0506020202020204" pitchFamily="34" charset="0"/>
                        <a:ea typeface="Microsoft YaHei" panose="020B0503020204020204" pitchFamily="34" charset="-122"/>
                      </a:endParaRPr>
                    </a:p>
                  </a:txBody>
                  <a:tcPr marL="76426" marR="76426" marT="38213" marB="382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14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6B5E4A"/>
                          </a:solidFill>
                          <a:latin typeface="Arial" panose="020B0604020202020204" pitchFamily="34" charset="0"/>
                          <a:ea typeface="Microsoft YaHei" panose="020B0503020204020204" pitchFamily="34" charset="-122"/>
                        </a:defRPr>
                      </a:lvl1pPr>
                      <a:lvl2pPr>
                        <a:spcBef>
                          <a:spcPts val="1138"/>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AEA500"/>
                          </a:solidFill>
                          <a:latin typeface="Arial" panose="020B0604020202020204" pitchFamily="34" charset="0"/>
                          <a:ea typeface="Microsoft YaHei" panose="020B0503020204020204" pitchFamily="34" charset="-122"/>
                        </a:defRPr>
                      </a:lvl2pPr>
                      <a:lvl3pPr>
                        <a:spcBef>
                          <a:spcPts val="8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6B5E4A"/>
                          </a:solidFill>
                          <a:latin typeface="Arial" panose="020B0604020202020204" pitchFamily="34" charset="0"/>
                          <a:ea typeface="Microsoft YaHei" panose="020B0503020204020204" pitchFamily="34" charset="-122"/>
                        </a:defRPr>
                      </a:lvl3pPr>
                      <a:lvl4pPr>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6B5E4A"/>
                          </a:solidFill>
                          <a:latin typeface="Arial" panose="020B0604020202020204" pitchFamily="34" charset="0"/>
                          <a:ea typeface="Microsoft YaHei" panose="020B0503020204020204" pitchFamily="34" charset="-122"/>
                        </a:defRPr>
                      </a:lvl4pPr>
                      <a:lvl5pPr>
                        <a:spcBef>
                          <a:spcPts val="288"/>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5pPr>
                      <a:lvl6pPr marL="2514600" indent="-228600" defTabSz="449263" fontAlgn="base">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6pPr>
                      <a:lvl7pPr marL="2971800" indent="-228600" defTabSz="449263" fontAlgn="base">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7pPr>
                      <a:lvl8pPr marL="3429000" indent="-228600" defTabSz="449263" fontAlgn="base">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8pPr>
                      <a:lvl9pPr marL="3886200" indent="-228600" defTabSz="449263" fontAlgn="base">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FR" altLang="fr-FR" sz="1000" b="0" i="0" u="none" strike="noStrike" cap="none" normalizeH="0" baseline="0" dirty="0">
                        <a:ln>
                          <a:noFill/>
                        </a:ln>
                        <a:solidFill>
                          <a:srgbClr val="4B63AE"/>
                        </a:solidFill>
                        <a:effectLst/>
                        <a:latin typeface="Arial Nova Cond" panose="020B0506020202020204" pitchFamily="34" charset="0"/>
                        <a:ea typeface="Microsoft YaHei" panose="020B0503020204020204" pitchFamily="34" charset="-122"/>
                      </a:endParaRPr>
                    </a:p>
                  </a:txBody>
                  <a:tcPr marL="76426" marR="76426" marT="38213" marB="382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FR" altLang="fr-FR" sz="1000" b="0" i="0" u="none" strike="noStrike" cap="none" normalizeH="0" baseline="0" dirty="0">
                        <a:ln>
                          <a:noFill/>
                        </a:ln>
                        <a:solidFill>
                          <a:srgbClr val="4B63AE"/>
                        </a:solidFill>
                        <a:effectLst/>
                        <a:latin typeface="Arial Nova Cond" panose="020B0506020202020204" pitchFamily="34" charset="0"/>
                        <a:ea typeface="Microsoft YaHei" panose="020B0503020204020204" pitchFamily="34" charset="-122"/>
                      </a:endParaRPr>
                    </a:p>
                  </a:txBody>
                  <a:tcPr marL="76426" marR="76426" marT="38213" marB="382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FR" altLang="fr-FR" sz="1000" b="0" i="0" u="none" strike="noStrike" cap="none" normalizeH="0" baseline="0" dirty="0">
                        <a:ln>
                          <a:noFill/>
                        </a:ln>
                        <a:solidFill>
                          <a:srgbClr val="4B63AE"/>
                        </a:solidFill>
                        <a:effectLst/>
                        <a:latin typeface="Arial Nova Cond" panose="020B0506020202020204" pitchFamily="34" charset="0"/>
                        <a:ea typeface="Microsoft YaHei" panose="020B0503020204020204" pitchFamily="34" charset="-122"/>
                      </a:endParaRPr>
                    </a:p>
                  </a:txBody>
                  <a:tcPr marL="76426" marR="76426" marT="38213" marB="382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14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6B5E4A"/>
                          </a:solidFill>
                          <a:latin typeface="Arial" panose="020B0604020202020204" pitchFamily="34" charset="0"/>
                          <a:ea typeface="Microsoft YaHei" panose="020B0503020204020204" pitchFamily="34" charset="-122"/>
                        </a:defRPr>
                      </a:lvl1pPr>
                      <a:lvl2pPr>
                        <a:spcBef>
                          <a:spcPts val="1138"/>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AEA500"/>
                          </a:solidFill>
                          <a:latin typeface="Arial" panose="020B0604020202020204" pitchFamily="34" charset="0"/>
                          <a:ea typeface="Microsoft YaHei" panose="020B0503020204020204" pitchFamily="34" charset="-122"/>
                        </a:defRPr>
                      </a:lvl2pPr>
                      <a:lvl3pPr>
                        <a:spcBef>
                          <a:spcPts val="8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6B5E4A"/>
                          </a:solidFill>
                          <a:latin typeface="Arial" panose="020B0604020202020204" pitchFamily="34" charset="0"/>
                          <a:ea typeface="Microsoft YaHei" panose="020B0503020204020204" pitchFamily="34" charset="-122"/>
                        </a:defRPr>
                      </a:lvl3pPr>
                      <a:lvl4pPr>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6B5E4A"/>
                          </a:solidFill>
                          <a:latin typeface="Arial" panose="020B0604020202020204" pitchFamily="34" charset="0"/>
                          <a:ea typeface="Microsoft YaHei" panose="020B0503020204020204" pitchFamily="34" charset="-122"/>
                        </a:defRPr>
                      </a:lvl4pPr>
                      <a:lvl5pPr>
                        <a:spcBef>
                          <a:spcPts val="288"/>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5pPr>
                      <a:lvl6pPr marL="2514600" indent="-228600" defTabSz="449263" fontAlgn="base">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6pPr>
                      <a:lvl7pPr marL="2971800" indent="-228600" defTabSz="449263" fontAlgn="base">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7pPr>
                      <a:lvl8pPr marL="3429000" indent="-228600" defTabSz="449263" fontAlgn="base">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8pPr>
                      <a:lvl9pPr marL="3886200" indent="-228600" defTabSz="449263" fontAlgn="base">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FR" altLang="fr-FR" sz="1000" b="0" i="0" u="none" strike="noStrike" cap="none" normalizeH="0" baseline="0" dirty="0">
                        <a:ln>
                          <a:noFill/>
                        </a:ln>
                        <a:solidFill>
                          <a:srgbClr val="4B63AE"/>
                        </a:solidFill>
                        <a:effectLst/>
                        <a:latin typeface="Arial Nova Cond" panose="020B0506020202020204" pitchFamily="34" charset="0"/>
                        <a:ea typeface="Microsoft YaHei" panose="020B0503020204020204" pitchFamily="34" charset="-122"/>
                      </a:endParaRPr>
                    </a:p>
                  </a:txBody>
                  <a:tcPr marL="76426" marR="76426" marT="38213" marB="382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89497268"/>
                  </a:ext>
                </a:extLst>
              </a:tr>
              <a:tr h="978086">
                <a:tc>
                  <a:txBody>
                    <a:bodyPr/>
                    <a:lstStyle>
                      <a:lvl1pPr>
                        <a:spcBef>
                          <a:spcPts val="14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6B5E4A"/>
                          </a:solidFill>
                          <a:latin typeface="Arial" panose="020B0604020202020204" pitchFamily="34" charset="0"/>
                          <a:ea typeface="Microsoft YaHei" panose="020B0503020204020204" pitchFamily="34" charset="-122"/>
                        </a:defRPr>
                      </a:lvl1pPr>
                      <a:lvl2pPr>
                        <a:spcBef>
                          <a:spcPts val="1138"/>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AEA500"/>
                          </a:solidFill>
                          <a:latin typeface="Arial" panose="020B0604020202020204" pitchFamily="34" charset="0"/>
                          <a:ea typeface="Microsoft YaHei" panose="020B0503020204020204" pitchFamily="34" charset="-122"/>
                        </a:defRPr>
                      </a:lvl2pPr>
                      <a:lvl3pPr>
                        <a:spcBef>
                          <a:spcPts val="8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6B5E4A"/>
                          </a:solidFill>
                          <a:latin typeface="Arial" panose="020B0604020202020204" pitchFamily="34" charset="0"/>
                          <a:ea typeface="Microsoft YaHei" panose="020B0503020204020204" pitchFamily="34" charset="-122"/>
                        </a:defRPr>
                      </a:lvl3pPr>
                      <a:lvl4pPr>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6B5E4A"/>
                          </a:solidFill>
                          <a:latin typeface="Arial" panose="020B0604020202020204" pitchFamily="34" charset="0"/>
                          <a:ea typeface="Microsoft YaHei" panose="020B0503020204020204" pitchFamily="34" charset="-122"/>
                        </a:defRPr>
                      </a:lvl4pPr>
                      <a:lvl5pPr>
                        <a:spcBef>
                          <a:spcPts val="288"/>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5pPr>
                      <a:lvl6pPr marL="2514600" indent="-228600" defTabSz="449263" fontAlgn="base">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6pPr>
                      <a:lvl7pPr marL="2971800" indent="-228600" defTabSz="449263" fontAlgn="base">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7pPr>
                      <a:lvl8pPr marL="3429000" indent="-228600" defTabSz="449263" fontAlgn="base">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8pPr>
                      <a:lvl9pPr marL="3886200" indent="-228600" defTabSz="449263" fontAlgn="base">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FR" altLang="fr-FR" sz="1400" b="0" i="0" u="none" strike="noStrike" cap="none" normalizeH="0" baseline="0" dirty="0">
                        <a:ln>
                          <a:noFill/>
                        </a:ln>
                        <a:solidFill>
                          <a:srgbClr val="4B63AE"/>
                        </a:solidFill>
                        <a:effectLst/>
                        <a:latin typeface="Arial Nova Cond" panose="020B0506020202020204" pitchFamily="34" charset="0"/>
                        <a:ea typeface="Microsoft YaHei" panose="020B0503020204020204" pitchFamily="34" charset="-122"/>
                      </a:endParaRPr>
                    </a:p>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FR" altLang="fr-FR" sz="1400" b="0" i="0" u="none" strike="noStrike" cap="none" normalizeH="0" baseline="0" dirty="0">
                        <a:ln>
                          <a:noFill/>
                        </a:ln>
                        <a:solidFill>
                          <a:srgbClr val="4B63AE"/>
                        </a:solidFill>
                        <a:effectLst/>
                        <a:latin typeface="Arial Nova Cond" panose="020B0506020202020204" pitchFamily="34" charset="0"/>
                        <a:ea typeface="Microsoft YaHei" panose="020B0503020204020204" pitchFamily="34" charset="-122"/>
                      </a:endParaRPr>
                    </a:p>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FR" altLang="fr-FR" sz="1400" b="0" i="0" u="none" strike="noStrike" cap="none" normalizeH="0" baseline="0" dirty="0">
                        <a:ln>
                          <a:noFill/>
                        </a:ln>
                        <a:solidFill>
                          <a:srgbClr val="4B63AE"/>
                        </a:solidFill>
                        <a:effectLst/>
                        <a:latin typeface="Arial Nova Cond" panose="020B0506020202020204" pitchFamily="34" charset="0"/>
                        <a:ea typeface="Microsoft YaHei" panose="020B0503020204020204" pitchFamily="34" charset="-122"/>
                      </a:endParaRPr>
                    </a:p>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FR" altLang="fr-FR" sz="1400" b="0" i="0" u="none" strike="noStrike" cap="none" normalizeH="0" baseline="0" dirty="0">
                        <a:ln>
                          <a:noFill/>
                        </a:ln>
                        <a:solidFill>
                          <a:srgbClr val="4B63AE"/>
                        </a:solidFill>
                        <a:effectLst/>
                        <a:latin typeface="Arial Nova Cond" panose="020B0506020202020204" pitchFamily="34" charset="0"/>
                        <a:ea typeface="Microsoft YaHei" panose="020B0503020204020204" pitchFamily="34" charset="-122"/>
                      </a:endParaRPr>
                    </a:p>
                  </a:txBody>
                  <a:tcPr marL="86688" marR="86688" marT="43344" marB="433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FR" altLang="fr-FR" sz="1000" b="0" i="0" u="none" strike="noStrike" cap="none" normalizeH="0" baseline="0" dirty="0">
                        <a:ln>
                          <a:noFill/>
                        </a:ln>
                        <a:solidFill>
                          <a:srgbClr val="4B63AE"/>
                        </a:solidFill>
                        <a:effectLst/>
                        <a:latin typeface="Arial Nova Cond" panose="020B0506020202020204" pitchFamily="34" charset="0"/>
                        <a:ea typeface="Microsoft YaHei" panose="020B0503020204020204" pitchFamily="34" charset="-122"/>
                      </a:endParaRPr>
                    </a:p>
                  </a:txBody>
                  <a:tcPr marL="86688" marR="86688" marT="43344" marB="433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14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6B5E4A"/>
                          </a:solidFill>
                          <a:latin typeface="Arial" panose="020B0604020202020204" pitchFamily="34" charset="0"/>
                          <a:ea typeface="Microsoft YaHei" panose="020B0503020204020204" pitchFamily="34" charset="-122"/>
                        </a:defRPr>
                      </a:lvl1pPr>
                      <a:lvl2pPr>
                        <a:spcBef>
                          <a:spcPts val="1138"/>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AEA500"/>
                          </a:solidFill>
                          <a:latin typeface="Arial" panose="020B0604020202020204" pitchFamily="34" charset="0"/>
                          <a:ea typeface="Microsoft YaHei" panose="020B0503020204020204" pitchFamily="34" charset="-122"/>
                        </a:defRPr>
                      </a:lvl2pPr>
                      <a:lvl3pPr>
                        <a:spcBef>
                          <a:spcPts val="8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6B5E4A"/>
                          </a:solidFill>
                          <a:latin typeface="Arial" panose="020B0604020202020204" pitchFamily="34" charset="0"/>
                          <a:ea typeface="Microsoft YaHei" panose="020B0503020204020204" pitchFamily="34" charset="-122"/>
                        </a:defRPr>
                      </a:lvl3pPr>
                      <a:lvl4pPr>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6B5E4A"/>
                          </a:solidFill>
                          <a:latin typeface="Arial" panose="020B0604020202020204" pitchFamily="34" charset="0"/>
                          <a:ea typeface="Microsoft YaHei" panose="020B0503020204020204" pitchFamily="34" charset="-122"/>
                        </a:defRPr>
                      </a:lvl4pPr>
                      <a:lvl5pPr>
                        <a:spcBef>
                          <a:spcPts val="288"/>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5pPr>
                      <a:lvl6pPr marL="2514600" indent="-228600" defTabSz="449263" fontAlgn="base">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6pPr>
                      <a:lvl7pPr marL="2971800" indent="-228600" defTabSz="449263" fontAlgn="base">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7pPr>
                      <a:lvl8pPr marL="3429000" indent="-228600" defTabSz="449263" fontAlgn="base">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8pPr>
                      <a:lvl9pPr marL="3886200" indent="-228600" defTabSz="449263" fontAlgn="base">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FR" altLang="fr-FR" sz="1000" b="0" i="0" u="none" strike="noStrike" cap="none" normalizeH="0" baseline="0" dirty="0">
                        <a:ln>
                          <a:noFill/>
                        </a:ln>
                        <a:solidFill>
                          <a:srgbClr val="4B63AE"/>
                        </a:solidFill>
                        <a:effectLst/>
                        <a:latin typeface="Arial Nova Cond" panose="020B0506020202020204" pitchFamily="34" charset="0"/>
                        <a:ea typeface="Microsoft YaHei" panose="020B0503020204020204" pitchFamily="34" charset="-122"/>
                      </a:endParaRPr>
                    </a:p>
                  </a:txBody>
                  <a:tcPr marL="86688" marR="86688" marT="43344" marB="433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14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6B5E4A"/>
                          </a:solidFill>
                          <a:latin typeface="Arial" panose="020B0604020202020204" pitchFamily="34" charset="0"/>
                          <a:ea typeface="Microsoft YaHei" panose="020B0503020204020204" pitchFamily="34" charset="-122"/>
                        </a:defRPr>
                      </a:lvl1pPr>
                      <a:lvl2pPr>
                        <a:spcBef>
                          <a:spcPts val="1138"/>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AEA500"/>
                          </a:solidFill>
                          <a:latin typeface="Arial" panose="020B0604020202020204" pitchFamily="34" charset="0"/>
                          <a:ea typeface="Microsoft YaHei" panose="020B0503020204020204" pitchFamily="34" charset="-122"/>
                        </a:defRPr>
                      </a:lvl2pPr>
                      <a:lvl3pPr>
                        <a:spcBef>
                          <a:spcPts val="8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6B5E4A"/>
                          </a:solidFill>
                          <a:latin typeface="Arial" panose="020B0604020202020204" pitchFamily="34" charset="0"/>
                          <a:ea typeface="Microsoft YaHei" panose="020B0503020204020204" pitchFamily="34" charset="-122"/>
                        </a:defRPr>
                      </a:lvl3pPr>
                      <a:lvl4pPr>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6B5E4A"/>
                          </a:solidFill>
                          <a:latin typeface="Arial" panose="020B0604020202020204" pitchFamily="34" charset="0"/>
                          <a:ea typeface="Microsoft YaHei" panose="020B0503020204020204" pitchFamily="34" charset="-122"/>
                        </a:defRPr>
                      </a:lvl4pPr>
                      <a:lvl5pPr>
                        <a:spcBef>
                          <a:spcPts val="288"/>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5pPr>
                      <a:lvl6pPr marL="2514600" indent="-228600" defTabSz="449263" fontAlgn="base">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6pPr>
                      <a:lvl7pPr marL="2971800" indent="-228600" defTabSz="449263" fontAlgn="base">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7pPr>
                      <a:lvl8pPr marL="3429000" indent="-228600" defTabSz="449263" fontAlgn="base">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8pPr>
                      <a:lvl9pPr marL="3886200" indent="-228600" defTabSz="449263" fontAlgn="base">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FR" altLang="fr-FR" sz="1000" b="0" i="0" u="none" strike="noStrike" cap="none" normalizeH="0" baseline="0" dirty="0">
                        <a:ln>
                          <a:noFill/>
                        </a:ln>
                        <a:solidFill>
                          <a:srgbClr val="4B63AE"/>
                        </a:solidFill>
                        <a:effectLst/>
                        <a:latin typeface="Arial Nova Cond" panose="020B0506020202020204" pitchFamily="34" charset="0"/>
                        <a:ea typeface="Microsoft YaHei" panose="020B0503020204020204" pitchFamily="34" charset="-122"/>
                      </a:endParaRPr>
                    </a:p>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FR" altLang="fr-FR" sz="1000" b="0" i="0" u="none" strike="noStrike" cap="none" normalizeH="0" baseline="0" dirty="0">
                        <a:ln>
                          <a:noFill/>
                        </a:ln>
                        <a:solidFill>
                          <a:srgbClr val="4B63AE"/>
                        </a:solidFill>
                        <a:effectLst/>
                        <a:latin typeface="Arial Nova Cond" panose="020B0506020202020204" pitchFamily="34" charset="0"/>
                        <a:ea typeface="Microsoft YaHei" panose="020B0503020204020204" pitchFamily="34" charset="-122"/>
                      </a:endParaRPr>
                    </a:p>
                  </a:txBody>
                  <a:tcPr marL="86688" marR="86688" marT="43344" marB="433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FR" altLang="fr-FR" sz="1000" b="0" i="0" u="none" strike="noStrike" cap="none" normalizeH="0" baseline="0" dirty="0">
                        <a:ln>
                          <a:noFill/>
                        </a:ln>
                        <a:solidFill>
                          <a:srgbClr val="4B63AE"/>
                        </a:solidFill>
                        <a:effectLst/>
                        <a:latin typeface="Arial Nova Cond" panose="020B0506020202020204" pitchFamily="34" charset="0"/>
                        <a:ea typeface="Microsoft YaHei" panose="020B0503020204020204" pitchFamily="34" charset="-122"/>
                      </a:endParaRPr>
                    </a:p>
                  </a:txBody>
                  <a:tcPr marL="86688" marR="86688" marT="43344" marB="433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FR" altLang="fr-FR" sz="1000" b="0" i="0" u="none" strike="noStrike" cap="none" normalizeH="0" baseline="0" dirty="0">
                        <a:ln>
                          <a:noFill/>
                        </a:ln>
                        <a:solidFill>
                          <a:srgbClr val="4B63AE"/>
                        </a:solidFill>
                        <a:effectLst/>
                        <a:latin typeface="Arial Nova Cond" panose="020B0506020202020204" pitchFamily="34" charset="0"/>
                        <a:ea typeface="Microsoft YaHei" panose="020B0503020204020204" pitchFamily="34" charset="-122"/>
                      </a:endParaRPr>
                    </a:p>
                  </a:txBody>
                  <a:tcPr marL="86688" marR="86688" marT="43344" marB="433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14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6B5E4A"/>
                          </a:solidFill>
                          <a:latin typeface="Arial" panose="020B0604020202020204" pitchFamily="34" charset="0"/>
                          <a:ea typeface="Microsoft YaHei" panose="020B0503020204020204" pitchFamily="34" charset="-122"/>
                        </a:defRPr>
                      </a:lvl1pPr>
                      <a:lvl2pPr>
                        <a:spcBef>
                          <a:spcPts val="1138"/>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AEA500"/>
                          </a:solidFill>
                          <a:latin typeface="Arial" panose="020B0604020202020204" pitchFamily="34" charset="0"/>
                          <a:ea typeface="Microsoft YaHei" panose="020B0503020204020204" pitchFamily="34" charset="-122"/>
                        </a:defRPr>
                      </a:lvl2pPr>
                      <a:lvl3pPr>
                        <a:spcBef>
                          <a:spcPts val="8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6B5E4A"/>
                          </a:solidFill>
                          <a:latin typeface="Arial" panose="020B0604020202020204" pitchFamily="34" charset="0"/>
                          <a:ea typeface="Microsoft YaHei" panose="020B0503020204020204" pitchFamily="34" charset="-122"/>
                        </a:defRPr>
                      </a:lvl3pPr>
                      <a:lvl4pPr>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6B5E4A"/>
                          </a:solidFill>
                          <a:latin typeface="Arial" panose="020B0604020202020204" pitchFamily="34" charset="0"/>
                          <a:ea typeface="Microsoft YaHei" panose="020B0503020204020204" pitchFamily="34" charset="-122"/>
                        </a:defRPr>
                      </a:lvl4pPr>
                      <a:lvl5pPr>
                        <a:spcBef>
                          <a:spcPts val="288"/>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5pPr>
                      <a:lvl6pPr marL="2514600" indent="-228600" defTabSz="449263" fontAlgn="base">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6pPr>
                      <a:lvl7pPr marL="2971800" indent="-228600" defTabSz="449263" fontAlgn="base">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7pPr>
                      <a:lvl8pPr marL="3429000" indent="-228600" defTabSz="449263" fontAlgn="base">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8pPr>
                      <a:lvl9pPr marL="3886200" indent="-228600" defTabSz="449263" fontAlgn="base">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FR" altLang="fr-FR" sz="1000" b="0" i="0" u="none" strike="noStrike" cap="none" normalizeH="0" baseline="0" dirty="0">
                        <a:ln>
                          <a:noFill/>
                        </a:ln>
                        <a:solidFill>
                          <a:srgbClr val="4B63AE"/>
                        </a:solidFill>
                        <a:effectLst/>
                        <a:latin typeface="Arial Nova Cond" panose="020B0506020202020204" pitchFamily="34" charset="0"/>
                        <a:ea typeface="Microsoft YaHei" panose="020B0503020204020204" pitchFamily="34" charset="-122"/>
                      </a:endParaRPr>
                    </a:p>
                  </a:txBody>
                  <a:tcPr marL="86688" marR="86688" marT="43344" marB="433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36380360"/>
                  </a:ext>
                </a:extLst>
              </a:tr>
              <a:tr h="1062962">
                <a:tc>
                  <a:txBody>
                    <a:bodyPr/>
                    <a:lstStyle>
                      <a:lvl1pPr>
                        <a:spcBef>
                          <a:spcPts val="14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6B5E4A"/>
                          </a:solidFill>
                          <a:latin typeface="Arial" panose="020B0604020202020204" pitchFamily="34" charset="0"/>
                          <a:ea typeface="Microsoft YaHei" panose="020B0503020204020204" pitchFamily="34" charset="-122"/>
                        </a:defRPr>
                      </a:lvl1pPr>
                      <a:lvl2pPr>
                        <a:spcBef>
                          <a:spcPts val="1138"/>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AEA500"/>
                          </a:solidFill>
                          <a:latin typeface="Arial" panose="020B0604020202020204" pitchFamily="34" charset="0"/>
                          <a:ea typeface="Microsoft YaHei" panose="020B0503020204020204" pitchFamily="34" charset="-122"/>
                        </a:defRPr>
                      </a:lvl2pPr>
                      <a:lvl3pPr>
                        <a:spcBef>
                          <a:spcPts val="8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6B5E4A"/>
                          </a:solidFill>
                          <a:latin typeface="Arial" panose="020B0604020202020204" pitchFamily="34" charset="0"/>
                          <a:ea typeface="Microsoft YaHei" panose="020B0503020204020204" pitchFamily="34" charset="-122"/>
                        </a:defRPr>
                      </a:lvl3pPr>
                      <a:lvl4pPr>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6B5E4A"/>
                          </a:solidFill>
                          <a:latin typeface="Arial" panose="020B0604020202020204" pitchFamily="34" charset="0"/>
                          <a:ea typeface="Microsoft YaHei" panose="020B0503020204020204" pitchFamily="34" charset="-122"/>
                        </a:defRPr>
                      </a:lvl4pPr>
                      <a:lvl5pPr>
                        <a:spcBef>
                          <a:spcPts val="288"/>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5pPr>
                      <a:lvl6pPr marL="2514600" indent="-228600" defTabSz="449263" fontAlgn="base">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6pPr>
                      <a:lvl7pPr marL="2971800" indent="-228600" defTabSz="449263" fontAlgn="base">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7pPr>
                      <a:lvl8pPr marL="3429000" indent="-228600" defTabSz="449263" fontAlgn="base">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8pPr>
                      <a:lvl9pPr marL="3886200" indent="-228600" defTabSz="449263" fontAlgn="base">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FR" altLang="fr-FR" sz="1400" b="0" i="0" u="none" strike="noStrike" cap="none" normalizeH="0" baseline="0" dirty="0">
                        <a:ln>
                          <a:noFill/>
                        </a:ln>
                        <a:solidFill>
                          <a:srgbClr val="4B63AE"/>
                        </a:solidFill>
                        <a:effectLst/>
                        <a:latin typeface="Arial Nova Cond" panose="020B0506020202020204" pitchFamily="34" charset="0"/>
                        <a:ea typeface="Microsoft YaHei" panose="020B0503020204020204" pitchFamily="34" charset="-122"/>
                      </a:endParaRPr>
                    </a:p>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FR" altLang="fr-FR" sz="1400" b="0" i="0" u="none" strike="noStrike" cap="none" normalizeH="0" baseline="0" dirty="0">
                        <a:ln>
                          <a:noFill/>
                        </a:ln>
                        <a:solidFill>
                          <a:srgbClr val="4B63AE"/>
                        </a:solidFill>
                        <a:effectLst/>
                        <a:latin typeface="Arial Nova Cond" panose="020B0506020202020204" pitchFamily="34" charset="0"/>
                        <a:ea typeface="Microsoft YaHei" panose="020B0503020204020204" pitchFamily="34" charset="-122"/>
                      </a:endParaRPr>
                    </a:p>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FR" altLang="fr-FR" sz="1400" b="0" i="0" u="none" strike="noStrike" cap="none" normalizeH="0" baseline="0" dirty="0">
                        <a:ln>
                          <a:noFill/>
                        </a:ln>
                        <a:solidFill>
                          <a:srgbClr val="4B63AE"/>
                        </a:solidFill>
                        <a:effectLst/>
                        <a:latin typeface="Arial Nova Cond" panose="020B0506020202020204" pitchFamily="34" charset="0"/>
                        <a:ea typeface="Microsoft YaHei" panose="020B0503020204020204" pitchFamily="34" charset="-122"/>
                      </a:endParaRPr>
                    </a:p>
                  </a:txBody>
                  <a:tcPr marL="76426" marR="76426" marT="38213" marB="382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FR" altLang="fr-FR" sz="1000" b="0" i="0" u="none" strike="noStrike" cap="none" normalizeH="0" baseline="0" dirty="0">
                        <a:ln>
                          <a:noFill/>
                        </a:ln>
                        <a:solidFill>
                          <a:srgbClr val="4B63AE"/>
                        </a:solidFill>
                        <a:effectLst/>
                        <a:latin typeface="Arial Nova Cond" panose="020B0506020202020204" pitchFamily="34" charset="0"/>
                        <a:ea typeface="Microsoft YaHei" panose="020B0503020204020204" pitchFamily="34" charset="-122"/>
                      </a:endParaRPr>
                    </a:p>
                  </a:txBody>
                  <a:tcPr marL="76426" marR="76426" marT="38213" marB="382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14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6B5E4A"/>
                          </a:solidFill>
                          <a:latin typeface="Arial" panose="020B0604020202020204" pitchFamily="34" charset="0"/>
                          <a:ea typeface="Microsoft YaHei" panose="020B0503020204020204" pitchFamily="34" charset="-122"/>
                        </a:defRPr>
                      </a:lvl1pPr>
                      <a:lvl2pPr>
                        <a:spcBef>
                          <a:spcPts val="1138"/>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AEA500"/>
                          </a:solidFill>
                          <a:latin typeface="Arial" panose="020B0604020202020204" pitchFamily="34" charset="0"/>
                          <a:ea typeface="Microsoft YaHei" panose="020B0503020204020204" pitchFamily="34" charset="-122"/>
                        </a:defRPr>
                      </a:lvl2pPr>
                      <a:lvl3pPr>
                        <a:spcBef>
                          <a:spcPts val="8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6B5E4A"/>
                          </a:solidFill>
                          <a:latin typeface="Arial" panose="020B0604020202020204" pitchFamily="34" charset="0"/>
                          <a:ea typeface="Microsoft YaHei" panose="020B0503020204020204" pitchFamily="34" charset="-122"/>
                        </a:defRPr>
                      </a:lvl3pPr>
                      <a:lvl4pPr>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6B5E4A"/>
                          </a:solidFill>
                          <a:latin typeface="Arial" panose="020B0604020202020204" pitchFamily="34" charset="0"/>
                          <a:ea typeface="Microsoft YaHei" panose="020B0503020204020204" pitchFamily="34" charset="-122"/>
                        </a:defRPr>
                      </a:lvl4pPr>
                      <a:lvl5pPr>
                        <a:spcBef>
                          <a:spcPts val="288"/>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5pPr>
                      <a:lvl6pPr marL="2514600" indent="-228600" defTabSz="449263" fontAlgn="base">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6pPr>
                      <a:lvl7pPr marL="2971800" indent="-228600" defTabSz="449263" fontAlgn="base">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7pPr>
                      <a:lvl8pPr marL="3429000" indent="-228600" defTabSz="449263" fontAlgn="base">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8pPr>
                      <a:lvl9pPr marL="3886200" indent="-228600" defTabSz="449263" fontAlgn="base">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FR" altLang="fr-FR" sz="1000" b="0" i="0" u="none" strike="noStrike" cap="none" normalizeH="0" baseline="0" dirty="0">
                        <a:ln>
                          <a:noFill/>
                        </a:ln>
                        <a:solidFill>
                          <a:srgbClr val="4B63AE"/>
                        </a:solidFill>
                        <a:effectLst/>
                        <a:latin typeface="Arial Nova Cond" panose="020B0506020202020204" pitchFamily="34" charset="0"/>
                        <a:ea typeface="Microsoft YaHei" panose="020B0503020204020204" pitchFamily="34" charset="-122"/>
                      </a:endParaRPr>
                    </a:p>
                  </a:txBody>
                  <a:tcPr marL="76426" marR="76426" marT="38213" marB="382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14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6B5E4A"/>
                          </a:solidFill>
                          <a:latin typeface="Arial" panose="020B0604020202020204" pitchFamily="34" charset="0"/>
                          <a:ea typeface="Microsoft YaHei" panose="020B0503020204020204" pitchFamily="34" charset="-122"/>
                        </a:defRPr>
                      </a:lvl1pPr>
                      <a:lvl2pPr>
                        <a:spcBef>
                          <a:spcPts val="1138"/>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AEA500"/>
                          </a:solidFill>
                          <a:latin typeface="Arial" panose="020B0604020202020204" pitchFamily="34" charset="0"/>
                          <a:ea typeface="Microsoft YaHei" panose="020B0503020204020204" pitchFamily="34" charset="-122"/>
                        </a:defRPr>
                      </a:lvl2pPr>
                      <a:lvl3pPr>
                        <a:spcBef>
                          <a:spcPts val="8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6B5E4A"/>
                          </a:solidFill>
                          <a:latin typeface="Arial" panose="020B0604020202020204" pitchFamily="34" charset="0"/>
                          <a:ea typeface="Microsoft YaHei" panose="020B0503020204020204" pitchFamily="34" charset="-122"/>
                        </a:defRPr>
                      </a:lvl3pPr>
                      <a:lvl4pPr>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6B5E4A"/>
                          </a:solidFill>
                          <a:latin typeface="Arial" panose="020B0604020202020204" pitchFamily="34" charset="0"/>
                          <a:ea typeface="Microsoft YaHei" panose="020B0503020204020204" pitchFamily="34" charset="-122"/>
                        </a:defRPr>
                      </a:lvl4pPr>
                      <a:lvl5pPr>
                        <a:spcBef>
                          <a:spcPts val="288"/>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5pPr>
                      <a:lvl6pPr marL="2514600" indent="-228600" defTabSz="449263" fontAlgn="base">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6pPr>
                      <a:lvl7pPr marL="2971800" indent="-228600" defTabSz="449263" fontAlgn="base">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7pPr>
                      <a:lvl8pPr marL="3429000" indent="-228600" defTabSz="449263" fontAlgn="base">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8pPr>
                      <a:lvl9pPr marL="3886200" indent="-228600" defTabSz="449263" fontAlgn="base">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FR" altLang="fr-FR" sz="1000" b="0" i="0" u="none" strike="noStrike" cap="none" normalizeH="0" baseline="0" dirty="0">
                        <a:ln>
                          <a:noFill/>
                        </a:ln>
                        <a:solidFill>
                          <a:srgbClr val="4B63AE"/>
                        </a:solidFill>
                        <a:effectLst/>
                        <a:latin typeface="Arial Nova Cond" panose="020B0506020202020204" pitchFamily="34" charset="0"/>
                        <a:ea typeface="Microsoft YaHei" panose="020B0503020204020204" pitchFamily="34" charset="-122"/>
                      </a:endParaRPr>
                    </a:p>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FR" altLang="fr-FR" sz="1000" b="0" i="0" u="none" strike="noStrike" cap="none" normalizeH="0" baseline="0" dirty="0">
                        <a:ln>
                          <a:noFill/>
                        </a:ln>
                        <a:solidFill>
                          <a:srgbClr val="4B63AE"/>
                        </a:solidFill>
                        <a:effectLst/>
                        <a:latin typeface="Arial Nova Cond" panose="020B0506020202020204" pitchFamily="34" charset="0"/>
                        <a:ea typeface="Microsoft YaHei" panose="020B0503020204020204" pitchFamily="34" charset="-122"/>
                      </a:endParaRPr>
                    </a:p>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altLang="fr-FR" sz="1000" b="0" i="0" u="none" strike="noStrike" cap="none" normalizeH="0" baseline="0" dirty="0">
                          <a:ln>
                            <a:noFill/>
                          </a:ln>
                          <a:solidFill>
                            <a:srgbClr val="4B63AE"/>
                          </a:solidFill>
                          <a:effectLst/>
                          <a:latin typeface="Arial Nova Cond" panose="020B0506020202020204" pitchFamily="34" charset="0"/>
                          <a:ea typeface="Microsoft YaHei" panose="020B0503020204020204" pitchFamily="34" charset="-122"/>
                        </a:rPr>
                        <a:t>.</a:t>
                      </a:r>
                    </a:p>
                  </a:txBody>
                  <a:tcPr marL="76426" marR="76426" marT="38213" marB="382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FR" altLang="fr-FR" sz="1000" b="0" i="0" u="none" strike="noStrike" cap="none" normalizeH="0" baseline="0" dirty="0">
                        <a:ln>
                          <a:noFill/>
                        </a:ln>
                        <a:solidFill>
                          <a:srgbClr val="4B63AE"/>
                        </a:solidFill>
                        <a:effectLst/>
                        <a:latin typeface="Arial Nova Cond" panose="020B0506020202020204" pitchFamily="34" charset="0"/>
                        <a:ea typeface="Microsoft YaHei" panose="020B0503020204020204" pitchFamily="34" charset="-122"/>
                      </a:endParaRPr>
                    </a:p>
                  </a:txBody>
                  <a:tcPr marL="76426" marR="76426" marT="38213" marB="382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FR" altLang="fr-FR" sz="1000" b="0" i="0" u="none" strike="noStrike" cap="none" normalizeH="0" baseline="0" dirty="0">
                        <a:ln>
                          <a:noFill/>
                        </a:ln>
                        <a:solidFill>
                          <a:srgbClr val="4B63AE"/>
                        </a:solidFill>
                        <a:effectLst/>
                        <a:latin typeface="Arial Nova Cond" panose="020B0506020202020204" pitchFamily="34" charset="0"/>
                        <a:ea typeface="Microsoft YaHei" panose="020B0503020204020204" pitchFamily="34" charset="-122"/>
                      </a:endParaRPr>
                    </a:p>
                  </a:txBody>
                  <a:tcPr marL="76426" marR="76426" marT="38213" marB="382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14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6B5E4A"/>
                          </a:solidFill>
                          <a:latin typeface="Arial" panose="020B0604020202020204" pitchFamily="34" charset="0"/>
                          <a:ea typeface="Microsoft YaHei" panose="020B0503020204020204" pitchFamily="34" charset="-122"/>
                        </a:defRPr>
                      </a:lvl1pPr>
                      <a:lvl2pPr>
                        <a:spcBef>
                          <a:spcPts val="1138"/>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AEA500"/>
                          </a:solidFill>
                          <a:latin typeface="Arial" panose="020B0604020202020204" pitchFamily="34" charset="0"/>
                          <a:ea typeface="Microsoft YaHei" panose="020B0503020204020204" pitchFamily="34" charset="-122"/>
                        </a:defRPr>
                      </a:lvl2pPr>
                      <a:lvl3pPr>
                        <a:spcBef>
                          <a:spcPts val="8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6B5E4A"/>
                          </a:solidFill>
                          <a:latin typeface="Arial" panose="020B0604020202020204" pitchFamily="34" charset="0"/>
                          <a:ea typeface="Microsoft YaHei" panose="020B0503020204020204" pitchFamily="34" charset="-122"/>
                        </a:defRPr>
                      </a:lvl3pPr>
                      <a:lvl4pPr>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6B5E4A"/>
                          </a:solidFill>
                          <a:latin typeface="Arial" panose="020B0604020202020204" pitchFamily="34" charset="0"/>
                          <a:ea typeface="Microsoft YaHei" panose="020B0503020204020204" pitchFamily="34" charset="-122"/>
                        </a:defRPr>
                      </a:lvl4pPr>
                      <a:lvl5pPr>
                        <a:spcBef>
                          <a:spcPts val="288"/>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5pPr>
                      <a:lvl6pPr marL="2514600" indent="-228600" defTabSz="449263" fontAlgn="base">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6pPr>
                      <a:lvl7pPr marL="2971800" indent="-228600" defTabSz="449263" fontAlgn="base">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7pPr>
                      <a:lvl8pPr marL="3429000" indent="-228600" defTabSz="449263" fontAlgn="base">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8pPr>
                      <a:lvl9pPr marL="3886200" indent="-228600" defTabSz="449263" fontAlgn="base">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FR" altLang="fr-FR" sz="1000" b="0" i="0" u="none" strike="noStrike" cap="none" normalizeH="0" baseline="0" dirty="0">
                        <a:ln>
                          <a:noFill/>
                        </a:ln>
                        <a:solidFill>
                          <a:srgbClr val="4B63AE"/>
                        </a:solidFill>
                        <a:effectLst/>
                        <a:latin typeface="Arial Nova Cond" panose="020B0506020202020204" pitchFamily="34" charset="0"/>
                        <a:ea typeface="Microsoft YaHei" panose="020B0503020204020204" pitchFamily="34" charset="-122"/>
                      </a:endParaRPr>
                    </a:p>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FR" altLang="fr-FR" sz="1000" b="0" i="0" u="none" strike="noStrike" cap="none" normalizeH="0" baseline="0" dirty="0">
                        <a:ln>
                          <a:noFill/>
                        </a:ln>
                        <a:solidFill>
                          <a:srgbClr val="4B63AE"/>
                        </a:solidFill>
                        <a:effectLst/>
                        <a:latin typeface="Arial Nova Cond" panose="020B0506020202020204" pitchFamily="34" charset="0"/>
                        <a:ea typeface="Microsoft YaHei" panose="020B0503020204020204" pitchFamily="34" charset="-122"/>
                      </a:endParaRPr>
                    </a:p>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FR" altLang="fr-FR" sz="1000" b="0" i="0" u="none" strike="noStrike" cap="none" normalizeH="0" baseline="0" dirty="0">
                        <a:ln>
                          <a:noFill/>
                        </a:ln>
                        <a:solidFill>
                          <a:srgbClr val="4B63AE"/>
                        </a:solidFill>
                        <a:effectLst/>
                        <a:latin typeface="Arial Nova Cond" panose="020B0506020202020204" pitchFamily="34" charset="0"/>
                        <a:ea typeface="Microsoft YaHei" panose="020B0503020204020204" pitchFamily="34" charset="-122"/>
                      </a:endParaRPr>
                    </a:p>
                  </a:txBody>
                  <a:tcPr marL="76426" marR="76426" marT="38213" marB="382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45825512"/>
                  </a:ext>
                </a:extLst>
              </a:tr>
              <a:tr h="1136897">
                <a:tc>
                  <a:txBody>
                    <a:bodyPr/>
                    <a:lstStyle>
                      <a:lvl1pPr>
                        <a:spcBef>
                          <a:spcPts val="14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6B5E4A"/>
                          </a:solidFill>
                          <a:latin typeface="Arial" panose="020B0604020202020204" pitchFamily="34" charset="0"/>
                          <a:ea typeface="Microsoft YaHei" panose="020B0503020204020204" pitchFamily="34" charset="-122"/>
                        </a:defRPr>
                      </a:lvl1pPr>
                      <a:lvl2pPr>
                        <a:spcBef>
                          <a:spcPts val="1138"/>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AEA500"/>
                          </a:solidFill>
                          <a:latin typeface="Arial" panose="020B0604020202020204" pitchFamily="34" charset="0"/>
                          <a:ea typeface="Microsoft YaHei" panose="020B0503020204020204" pitchFamily="34" charset="-122"/>
                        </a:defRPr>
                      </a:lvl2pPr>
                      <a:lvl3pPr>
                        <a:spcBef>
                          <a:spcPts val="8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6B5E4A"/>
                          </a:solidFill>
                          <a:latin typeface="Arial" panose="020B0604020202020204" pitchFamily="34" charset="0"/>
                          <a:ea typeface="Microsoft YaHei" panose="020B0503020204020204" pitchFamily="34" charset="-122"/>
                        </a:defRPr>
                      </a:lvl3pPr>
                      <a:lvl4pPr>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6B5E4A"/>
                          </a:solidFill>
                          <a:latin typeface="Arial" panose="020B0604020202020204" pitchFamily="34" charset="0"/>
                          <a:ea typeface="Microsoft YaHei" panose="020B0503020204020204" pitchFamily="34" charset="-122"/>
                        </a:defRPr>
                      </a:lvl4pPr>
                      <a:lvl5pPr>
                        <a:spcBef>
                          <a:spcPts val="288"/>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5pPr>
                      <a:lvl6pPr marL="2514600" indent="-228600" defTabSz="449263" fontAlgn="base">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6pPr>
                      <a:lvl7pPr marL="2971800" indent="-228600" defTabSz="449263" fontAlgn="base">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7pPr>
                      <a:lvl8pPr marL="3429000" indent="-228600" defTabSz="449263" fontAlgn="base">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8pPr>
                      <a:lvl9pPr marL="3886200" indent="-228600" defTabSz="449263" fontAlgn="base">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FR" altLang="fr-FR" sz="1400" b="0" i="0" u="none" strike="noStrike" cap="none" normalizeH="0" baseline="0" dirty="0">
                        <a:ln>
                          <a:noFill/>
                        </a:ln>
                        <a:solidFill>
                          <a:srgbClr val="4B63AE"/>
                        </a:solidFill>
                        <a:effectLst/>
                        <a:latin typeface="Arial Nova Cond" panose="020B0506020202020204" pitchFamily="34" charset="0"/>
                        <a:ea typeface="Microsoft YaHei" panose="020B0503020204020204" pitchFamily="34" charset="-122"/>
                      </a:endParaRPr>
                    </a:p>
                  </a:txBody>
                  <a:tcPr marL="76426" marR="76426" marT="38213" marB="382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FR" altLang="fr-FR" sz="1000" b="0" i="0" u="none" strike="noStrike" cap="none" normalizeH="0" baseline="0" dirty="0">
                        <a:ln>
                          <a:noFill/>
                        </a:ln>
                        <a:solidFill>
                          <a:srgbClr val="4B63AE"/>
                        </a:solidFill>
                        <a:effectLst/>
                        <a:latin typeface="Arial Nova Cond" panose="020B0506020202020204" pitchFamily="34" charset="0"/>
                        <a:ea typeface="Microsoft YaHei" panose="020B0503020204020204" pitchFamily="34" charset="-122"/>
                      </a:endParaRPr>
                    </a:p>
                  </a:txBody>
                  <a:tcPr marL="76426" marR="76426" marT="38213" marB="382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14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6B5E4A"/>
                          </a:solidFill>
                          <a:latin typeface="Arial" panose="020B0604020202020204" pitchFamily="34" charset="0"/>
                          <a:ea typeface="Microsoft YaHei" panose="020B0503020204020204" pitchFamily="34" charset="-122"/>
                        </a:defRPr>
                      </a:lvl1pPr>
                      <a:lvl2pPr>
                        <a:spcBef>
                          <a:spcPts val="1138"/>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AEA500"/>
                          </a:solidFill>
                          <a:latin typeface="Arial" panose="020B0604020202020204" pitchFamily="34" charset="0"/>
                          <a:ea typeface="Microsoft YaHei" panose="020B0503020204020204" pitchFamily="34" charset="-122"/>
                        </a:defRPr>
                      </a:lvl2pPr>
                      <a:lvl3pPr>
                        <a:spcBef>
                          <a:spcPts val="8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6B5E4A"/>
                          </a:solidFill>
                          <a:latin typeface="Arial" panose="020B0604020202020204" pitchFamily="34" charset="0"/>
                          <a:ea typeface="Microsoft YaHei" panose="020B0503020204020204" pitchFamily="34" charset="-122"/>
                        </a:defRPr>
                      </a:lvl3pPr>
                      <a:lvl4pPr>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6B5E4A"/>
                          </a:solidFill>
                          <a:latin typeface="Arial" panose="020B0604020202020204" pitchFamily="34" charset="0"/>
                          <a:ea typeface="Microsoft YaHei" panose="020B0503020204020204" pitchFamily="34" charset="-122"/>
                        </a:defRPr>
                      </a:lvl4pPr>
                      <a:lvl5pPr>
                        <a:spcBef>
                          <a:spcPts val="288"/>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5pPr>
                      <a:lvl6pPr marL="2514600" indent="-228600" defTabSz="449263" fontAlgn="base">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6pPr>
                      <a:lvl7pPr marL="2971800" indent="-228600" defTabSz="449263" fontAlgn="base">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7pPr>
                      <a:lvl8pPr marL="3429000" indent="-228600" defTabSz="449263" fontAlgn="base">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8pPr>
                      <a:lvl9pPr marL="3886200" indent="-228600" defTabSz="449263" fontAlgn="base">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FR" altLang="fr-FR" sz="1000" b="0" i="0" u="none" strike="noStrike" cap="none" normalizeH="0" baseline="0" dirty="0">
                        <a:ln>
                          <a:noFill/>
                        </a:ln>
                        <a:solidFill>
                          <a:srgbClr val="4B63AE"/>
                        </a:solidFill>
                        <a:effectLst/>
                        <a:latin typeface="Arial Nova Cond" panose="020B0506020202020204" pitchFamily="34" charset="0"/>
                        <a:ea typeface="Microsoft YaHei" panose="020B0503020204020204" pitchFamily="34" charset="-122"/>
                      </a:endParaRPr>
                    </a:p>
                  </a:txBody>
                  <a:tcPr marL="76426" marR="76426" marT="38213" marB="382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14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6B5E4A"/>
                          </a:solidFill>
                          <a:latin typeface="Arial" panose="020B0604020202020204" pitchFamily="34" charset="0"/>
                          <a:ea typeface="Microsoft YaHei" panose="020B0503020204020204" pitchFamily="34" charset="-122"/>
                        </a:defRPr>
                      </a:lvl1pPr>
                      <a:lvl2pPr>
                        <a:spcBef>
                          <a:spcPts val="1138"/>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AEA500"/>
                          </a:solidFill>
                          <a:latin typeface="Arial" panose="020B0604020202020204" pitchFamily="34" charset="0"/>
                          <a:ea typeface="Microsoft YaHei" panose="020B0503020204020204" pitchFamily="34" charset="-122"/>
                        </a:defRPr>
                      </a:lvl2pPr>
                      <a:lvl3pPr>
                        <a:spcBef>
                          <a:spcPts val="8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6B5E4A"/>
                          </a:solidFill>
                          <a:latin typeface="Arial" panose="020B0604020202020204" pitchFamily="34" charset="0"/>
                          <a:ea typeface="Microsoft YaHei" panose="020B0503020204020204" pitchFamily="34" charset="-122"/>
                        </a:defRPr>
                      </a:lvl3pPr>
                      <a:lvl4pPr>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6B5E4A"/>
                          </a:solidFill>
                          <a:latin typeface="Arial" panose="020B0604020202020204" pitchFamily="34" charset="0"/>
                          <a:ea typeface="Microsoft YaHei" panose="020B0503020204020204" pitchFamily="34" charset="-122"/>
                        </a:defRPr>
                      </a:lvl4pPr>
                      <a:lvl5pPr>
                        <a:spcBef>
                          <a:spcPts val="288"/>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5pPr>
                      <a:lvl6pPr marL="2514600" indent="-228600" defTabSz="449263" fontAlgn="base">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6pPr>
                      <a:lvl7pPr marL="2971800" indent="-228600" defTabSz="449263" fontAlgn="base">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7pPr>
                      <a:lvl8pPr marL="3429000" indent="-228600" defTabSz="449263" fontAlgn="base">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8pPr>
                      <a:lvl9pPr marL="3886200" indent="-228600" defTabSz="449263" fontAlgn="base">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FR" altLang="fr-FR" sz="1000" b="0" i="0" u="none" strike="noStrike" cap="none" normalizeH="0" baseline="0" dirty="0">
                        <a:ln>
                          <a:noFill/>
                        </a:ln>
                        <a:solidFill>
                          <a:srgbClr val="4B63AE"/>
                        </a:solidFill>
                        <a:effectLst/>
                        <a:latin typeface="Arial Nova Cond" panose="020B0506020202020204" pitchFamily="34" charset="0"/>
                        <a:ea typeface="Microsoft YaHei" panose="020B0503020204020204" pitchFamily="34" charset="-122"/>
                      </a:endParaRPr>
                    </a:p>
                  </a:txBody>
                  <a:tcPr marL="76426" marR="76426" marT="38213" marB="382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FR" altLang="fr-FR" sz="1000" b="0" i="0" u="none" strike="noStrike" cap="none" normalizeH="0" baseline="0" dirty="0">
                        <a:ln>
                          <a:noFill/>
                        </a:ln>
                        <a:solidFill>
                          <a:srgbClr val="4B63AE"/>
                        </a:solidFill>
                        <a:effectLst/>
                        <a:latin typeface="Arial Nova Cond" panose="020B0506020202020204" pitchFamily="34" charset="0"/>
                        <a:ea typeface="Microsoft YaHei" panose="020B0503020204020204" pitchFamily="34" charset="-122"/>
                      </a:endParaRPr>
                    </a:p>
                  </a:txBody>
                  <a:tcPr marL="76426" marR="76426" marT="38213" marB="382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FR" altLang="fr-FR" sz="1000" b="0" i="0" u="none" strike="noStrike" cap="none" normalizeH="0" baseline="0" dirty="0">
                        <a:ln>
                          <a:noFill/>
                        </a:ln>
                        <a:solidFill>
                          <a:srgbClr val="4B63AE"/>
                        </a:solidFill>
                        <a:effectLst/>
                        <a:latin typeface="Arial Nova Cond" panose="020B0506020202020204" pitchFamily="34" charset="0"/>
                        <a:ea typeface="Microsoft YaHei" panose="020B0503020204020204" pitchFamily="34" charset="-122"/>
                      </a:endParaRPr>
                    </a:p>
                  </a:txBody>
                  <a:tcPr marL="76426" marR="76426" marT="38213" marB="382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14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6B5E4A"/>
                          </a:solidFill>
                          <a:latin typeface="Arial" panose="020B0604020202020204" pitchFamily="34" charset="0"/>
                          <a:ea typeface="Microsoft YaHei" panose="020B0503020204020204" pitchFamily="34" charset="-122"/>
                        </a:defRPr>
                      </a:lvl1pPr>
                      <a:lvl2pPr>
                        <a:spcBef>
                          <a:spcPts val="1138"/>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AEA500"/>
                          </a:solidFill>
                          <a:latin typeface="Arial" panose="020B0604020202020204" pitchFamily="34" charset="0"/>
                          <a:ea typeface="Microsoft YaHei" panose="020B0503020204020204" pitchFamily="34" charset="-122"/>
                        </a:defRPr>
                      </a:lvl2pPr>
                      <a:lvl3pPr>
                        <a:spcBef>
                          <a:spcPts val="8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6B5E4A"/>
                          </a:solidFill>
                          <a:latin typeface="Arial" panose="020B0604020202020204" pitchFamily="34" charset="0"/>
                          <a:ea typeface="Microsoft YaHei" panose="020B0503020204020204" pitchFamily="34" charset="-122"/>
                        </a:defRPr>
                      </a:lvl3pPr>
                      <a:lvl4pPr>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6B5E4A"/>
                          </a:solidFill>
                          <a:latin typeface="Arial" panose="020B0604020202020204" pitchFamily="34" charset="0"/>
                          <a:ea typeface="Microsoft YaHei" panose="020B0503020204020204" pitchFamily="34" charset="-122"/>
                        </a:defRPr>
                      </a:lvl4pPr>
                      <a:lvl5pPr>
                        <a:spcBef>
                          <a:spcPts val="288"/>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5pPr>
                      <a:lvl6pPr marL="2514600" indent="-228600" defTabSz="449263" fontAlgn="base">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6pPr>
                      <a:lvl7pPr marL="2971800" indent="-228600" defTabSz="449263" fontAlgn="base">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7pPr>
                      <a:lvl8pPr marL="3429000" indent="-228600" defTabSz="449263" fontAlgn="base">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8pPr>
                      <a:lvl9pPr marL="3886200" indent="-228600" defTabSz="449263" fontAlgn="base">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B5E4A"/>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FR" altLang="fr-FR" sz="1000" b="0" i="0" u="none" strike="noStrike" cap="none" normalizeH="0" baseline="0" dirty="0">
                        <a:ln>
                          <a:noFill/>
                        </a:ln>
                        <a:solidFill>
                          <a:srgbClr val="4B63AE"/>
                        </a:solidFill>
                        <a:effectLst/>
                        <a:latin typeface="Arial Nova Cond" panose="020B0506020202020204" pitchFamily="34" charset="0"/>
                        <a:ea typeface="Microsoft YaHei" panose="020B0503020204020204" pitchFamily="34" charset="-122"/>
                      </a:endParaRPr>
                    </a:p>
                  </a:txBody>
                  <a:tcPr marL="76426" marR="76426" marT="38213" marB="382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92865443"/>
                  </a:ext>
                </a:extLst>
              </a:tr>
            </a:tbl>
          </a:graphicData>
        </a:graphic>
      </p:graphicFrame>
      <p:sp>
        <p:nvSpPr>
          <p:cNvPr id="2" name="Espace réservé du numéro de diapositive 1">
            <a:extLst>
              <a:ext uri="{FF2B5EF4-FFF2-40B4-BE49-F238E27FC236}">
                <a16:creationId xmlns:a16="http://schemas.microsoft.com/office/drawing/2014/main" id="{B1327582-DFB8-EA51-5606-84B4BC61DB78}"/>
              </a:ext>
            </a:extLst>
          </p:cNvPr>
          <p:cNvSpPr>
            <a:spLocks noGrp="1"/>
          </p:cNvSpPr>
          <p:nvPr>
            <p:ph type="sldNum" sz="quarter" idx="7"/>
          </p:nvPr>
        </p:nvSpPr>
        <p:spPr/>
        <p:txBody>
          <a:bodyPr/>
          <a:lstStyle/>
          <a:p>
            <a:fld id="{B6F15528-21DE-4FAA-801E-634DDDAF4B2B}" type="slidenum">
              <a:rPr lang="fr-FR" smtClean="0"/>
              <a:t>20</a:t>
            </a:fld>
            <a:endParaRPr lang="fr-FR"/>
          </a:p>
        </p:txBody>
      </p:sp>
      <p:pic>
        <p:nvPicPr>
          <p:cNvPr id="3" name="Image 2">
            <a:extLst>
              <a:ext uri="{FF2B5EF4-FFF2-40B4-BE49-F238E27FC236}">
                <a16:creationId xmlns:a16="http://schemas.microsoft.com/office/drawing/2014/main" id="{B8736340-0AE5-3AC7-E9E9-79DC010E01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336" y="6242976"/>
            <a:ext cx="1402404" cy="495433"/>
          </a:xfrm>
          <a:prstGeom prst="rect">
            <a:avLst/>
          </a:prstGeom>
        </p:spPr>
      </p:pic>
    </p:spTree>
    <p:extLst>
      <p:ext uri="{BB962C8B-B14F-4D97-AF65-F5344CB8AC3E}">
        <p14:creationId xmlns:p14="http://schemas.microsoft.com/office/powerpoint/2010/main" val="9326000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rme libre 7">
            <a:extLst>
              <a:ext uri="{FF2B5EF4-FFF2-40B4-BE49-F238E27FC236}">
                <a16:creationId xmlns:a16="http://schemas.microsoft.com/office/drawing/2014/main" id="{805B573E-423E-894D-B79C-2F1E6C95A60A}"/>
              </a:ext>
            </a:extLst>
          </p:cNvPr>
          <p:cNvSpPr/>
          <p:nvPr/>
        </p:nvSpPr>
        <p:spPr>
          <a:xfrm>
            <a:off x="1915712" y="1024995"/>
            <a:ext cx="5678561" cy="1143883"/>
          </a:xfrm>
          <a:custGeom>
            <a:avLst/>
            <a:gdLst>
              <a:gd name="connsiteX0" fmla="*/ 1532238 w 8587946"/>
              <a:gd name="connsiteY0" fmla="*/ 0 h 1729946"/>
              <a:gd name="connsiteX1" fmla="*/ 0 w 8587946"/>
              <a:gd name="connsiteY1" fmla="*/ 1606378 h 1729946"/>
              <a:gd name="connsiteX2" fmla="*/ 8587946 w 8587946"/>
              <a:gd name="connsiteY2" fmla="*/ 1606378 h 1729946"/>
              <a:gd name="connsiteX3" fmla="*/ 8587946 w 8587946"/>
              <a:gd name="connsiteY3" fmla="*/ 1729946 h 1729946"/>
              <a:gd name="connsiteX4" fmla="*/ 8587946 w 8587946"/>
              <a:gd name="connsiteY4" fmla="*/ 0 h 1729946"/>
              <a:gd name="connsiteX5" fmla="*/ 1507525 w 8587946"/>
              <a:gd name="connsiteY5" fmla="*/ 0 h 1729946"/>
              <a:gd name="connsiteX6" fmla="*/ 1495168 w 8587946"/>
              <a:gd name="connsiteY6" fmla="*/ 49427 h 1729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87946" h="1729946">
                <a:moveTo>
                  <a:pt x="1532238" y="0"/>
                </a:moveTo>
                <a:lnTo>
                  <a:pt x="0" y="1606378"/>
                </a:lnTo>
                <a:lnTo>
                  <a:pt x="8587946" y="1606378"/>
                </a:lnTo>
                <a:lnTo>
                  <a:pt x="8587946" y="1729946"/>
                </a:lnTo>
                <a:lnTo>
                  <a:pt x="8587946" y="0"/>
                </a:lnTo>
                <a:lnTo>
                  <a:pt x="1507525" y="0"/>
                </a:lnTo>
                <a:lnTo>
                  <a:pt x="1495168" y="49427"/>
                </a:ln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fr-FR" sz="1200"/>
          </a:p>
        </p:txBody>
      </p:sp>
      <p:pic>
        <p:nvPicPr>
          <p:cNvPr id="12" name="Image 11">
            <a:extLst>
              <a:ext uri="{FF2B5EF4-FFF2-40B4-BE49-F238E27FC236}">
                <a16:creationId xmlns:a16="http://schemas.microsoft.com/office/drawing/2014/main" id="{165A4EC9-344B-32FD-5117-FE4865F8D7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499" y="6165304"/>
            <a:ext cx="1236196" cy="436715"/>
          </a:xfrm>
          <a:prstGeom prst="rect">
            <a:avLst/>
          </a:prstGeom>
        </p:spPr>
      </p:pic>
      <p:sp>
        <p:nvSpPr>
          <p:cNvPr id="3" name="Espace réservé du numéro de diapositive 2">
            <a:extLst>
              <a:ext uri="{FF2B5EF4-FFF2-40B4-BE49-F238E27FC236}">
                <a16:creationId xmlns:a16="http://schemas.microsoft.com/office/drawing/2014/main" id="{3DE46DBD-17A3-790A-D02F-4DC0026788B5}"/>
              </a:ext>
            </a:extLst>
          </p:cNvPr>
          <p:cNvSpPr>
            <a:spLocks noGrp="1"/>
          </p:cNvSpPr>
          <p:nvPr>
            <p:ph type="sldNum" sz="quarter" idx="7"/>
          </p:nvPr>
        </p:nvSpPr>
        <p:spPr/>
        <p:txBody>
          <a:bodyPr/>
          <a:lstStyle/>
          <a:p>
            <a:fld id="{B6F15528-21DE-4FAA-801E-634DDDAF4B2B}" type="slidenum">
              <a:rPr lang="fr-FR" smtClean="0"/>
              <a:t>21</a:t>
            </a:fld>
            <a:endParaRPr lang="fr-FR"/>
          </a:p>
        </p:txBody>
      </p:sp>
      <p:sp>
        <p:nvSpPr>
          <p:cNvPr id="10" name="object 7">
            <a:extLst>
              <a:ext uri="{FF2B5EF4-FFF2-40B4-BE49-F238E27FC236}">
                <a16:creationId xmlns:a16="http://schemas.microsoft.com/office/drawing/2014/main" id="{55DA70DA-0904-92EE-6CE5-0873726227BA}"/>
              </a:ext>
            </a:extLst>
          </p:cNvPr>
          <p:cNvSpPr txBox="1">
            <a:spLocks noGrp="1"/>
          </p:cNvSpPr>
          <p:nvPr>
            <p:ph type="title"/>
          </p:nvPr>
        </p:nvSpPr>
        <p:spPr>
          <a:xfrm>
            <a:off x="1549727" y="93185"/>
            <a:ext cx="6957614" cy="1116476"/>
          </a:xfrm>
          <a:prstGeom prst="rect">
            <a:avLst/>
          </a:prstGeom>
        </p:spPr>
        <p:txBody>
          <a:bodyPr vert="horz" wrap="square" lIns="0" tIns="8398" rIns="0" bIns="0" rtlCol="0" anchor="ctr">
            <a:spAutoFit/>
          </a:bodyPr>
          <a:lstStyle/>
          <a:p>
            <a:pPr marL="400968">
              <a:spcBef>
                <a:spcPts val="66"/>
              </a:spcBef>
            </a:pPr>
            <a:br>
              <a:rPr lang="fr-FR" sz="2400" spc="3" dirty="0">
                <a:solidFill>
                  <a:srgbClr val="002060"/>
                </a:solidFill>
                <a:latin typeface="Arial Nova" panose="020B0504020202020204" pitchFamily="34" charset="0"/>
              </a:rPr>
            </a:br>
            <a:r>
              <a:rPr lang="fr-FR" sz="2400" spc="3" dirty="0">
                <a:solidFill>
                  <a:srgbClr val="002060"/>
                </a:solidFill>
                <a:latin typeface="Arial Nova" panose="020B0504020202020204" pitchFamily="34" charset="0"/>
              </a:rPr>
              <a:t>Faire une liste de tout ce qui a bien fonctionné dans le bilan .</a:t>
            </a:r>
            <a:endParaRPr sz="2400" spc="3" dirty="0">
              <a:solidFill>
                <a:srgbClr val="002060"/>
              </a:solidFill>
              <a:latin typeface="Arial Nova" panose="020B0504020202020204" pitchFamily="34" charset="0"/>
            </a:endParaRPr>
          </a:p>
        </p:txBody>
      </p:sp>
      <p:sp>
        <p:nvSpPr>
          <p:cNvPr id="4" name="ZoneTexte 3">
            <a:extLst>
              <a:ext uri="{FF2B5EF4-FFF2-40B4-BE49-F238E27FC236}">
                <a16:creationId xmlns:a16="http://schemas.microsoft.com/office/drawing/2014/main" id="{1402B1EC-51DB-BAA8-6F00-41987CE95014}"/>
              </a:ext>
            </a:extLst>
          </p:cNvPr>
          <p:cNvSpPr txBox="1"/>
          <p:nvPr/>
        </p:nvSpPr>
        <p:spPr>
          <a:xfrm>
            <a:off x="2217758" y="1271003"/>
            <a:ext cx="2858298" cy="5493812"/>
          </a:xfrm>
          <a:prstGeom prst="rect">
            <a:avLst/>
          </a:prstGeom>
          <a:noFill/>
        </p:spPr>
        <p:txBody>
          <a:bodyPr wrap="square">
            <a:spAutoFit/>
          </a:bodyPr>
          <a:lstStyle/>
          <a:p>
            <a:r>
              <a:rPr lang="fr-FR" sz="1350" b="1" dirty="0">
                <a:solidFill>
                  <a:schemeClr val="tx2"/>
                </a:solidFill>
                <a:latin typeface="Arial Nova" panose="020B0504020202020204" pitchFamily="34" charset="0"/>
              </a:rPr>
              <a:t>ACTIONS / REALISATIONS </a:t>
            </a:r>
          </a:p>
          <a:p>
            <a:r>
              <a:rPr lang="fr-FR" sz="1350" dirty="0">
                <a:solidFill>
                  <a:schemeClr val="tx2"/>
                </a:solidFill>
              </a:rPr>
              <a:t>---------------------------------------------------------------------------------------------------------------------------------------------------------</a:t>
            </a:r>
          </a:p>
          <a:p>
            <a:r>
              <a:rPr lang="fr-FR" sz="1350" dirty="0">
                <a:solidFill>
                  <a:schemeClr val="tx2"/>
                </a:solidFill>
              </a:rPr>
              <a:t>---------------------------------------------------------------------------------------------------------------------------------------------------------</a:t>
            </a:r>
          </a:p>
          <a:p>
            <a:r>
              <a:rPr lang="fr-FR" sz="1350" dirty="0">
                <a:solidFill>
                  <a:schemeClr val="tx2"/>
                </a:solidFill>
              </a:rPr>
              <a:t>---------------------------------------------------------------------------------------------------------------------------------------------------------</a:t>
            </a:r>
          </a:p>
          <a:p>
            <a:r>
              <a:rPr lang="fr-FR" sz="1350" dirty="0">
                <a:solidFill>
                  <a:schemeClr val="tx2"/>
                </a:solidFill>
              </a:rPr>
              <a:t>---------------------------------------------------------------------------------------------------------------------------------------------------------</a:t>
            </a:r>
          </a:p>
          <a:p>
            <a:r>
              <a:rPr lang="fr-FR" sz="1350" dirty="0">
                <a:solidFill>
                  <a:schemeClr val="tx2"/>
                </a:solidFill>
              </a:rPr>
              <a:t>---------------------------------------------------------------------------------------------------------------------------------------------------------</a:t>
            </a:r>
          </a:p>
          <a:p>
            <a:r>
              <a:rPr lang="fr-FR" sz="1350" dirty="0">
                <a:solidFill>
                  <a:schemeClr val="tx2"/>
                </a:solidFill>
              </a:rPr>
              <a:t>---------------------------------------------------------------------------------------------------------------------------------------------------------</a:t>
            </a:r>
          </a:p>
          <a:p>
            <a:r>
              <a:rPr lang="fr-FR" sz="1350" dirty="0">
                <a:solidFill>
                  <a:schemeClr val="tx2"/>
                </a:solidFill>
              </a:rPr>
              <a:t>---------------------------------------------------------------------------------------------------------------------------------------------------------</a:t>
            </a:r>
          </a:p>
          <a:p>
            <a:r>
              <a:rPr lang="fr-FR" sz="1350" dirty="0">
                <a:solidFill>
                  <a:schemeClr val="tx2"/>
                </a:solidFill>
              </a:rPr>
              <a:t>---------------------------------------------------------------------------------------------------------------------------------------------------------</a:t>
            </a:r>
          </a:p>
          <a:p>
            <a:r>
              <a:rPr lang="fr-FR" sz="1350" dirty="0">
                <a:solidFill>
                  <a:schemeClr val="tx2"/>
                </a:solidFill>
              </a:rPr>
              <a:t>---------------------------------------------------</a:t>
            </a:r>
          </a:p>
        </p:txBody>
      </p:sp>
      <p:pic>
        <p:nvPicPr>
          <p:cNvPr id="14" name="Image 13">
            <a:extLst>
              <a:ext uri="{FF2B5EF4-FFF2-40B4-BE49-F238E27FC236}">
                <a16:creationId xmlns:a16="http://schemas.microsoft.com/office/drawing/2014/main" id="{EA2E118E-C30F-54D3-231A-C21C71E481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3667" y="1498533"/>
            <a:ext cx="1928813" cy="1285875"/>
          </a:xfrm>
          <a:prstGeom prst="rect">
            <a:avLst/>
          </a:prstGeom>
        </p:spPr>
      </p:pic>
      <p:sp>
        <p:nvSpPr>
          <p:cNvPr id="2" name="ZoneTexte 1">
            <a:extLst>
              <a:ext uri="{FF2B5EF4-FFF2-40B4-BE49-F238E27FC236}">
                <a16:creationId xmlns:a16="http://schemas.microsoft.com/office/drawing/2014/main" id="{C869C910-8F72-BC04-C288-6DF3AD29A6E5}"/>
              </a:ext>
            </a:extLst>
          </p:cNvPr>
          <p:cNvSpPr txBox="1"/>
          <p:nvPr/>
        </p:nvSpPr>
        <p:spPr>
          <a:xfrm>
            <a:off x="5799139" y="1271003"/>
            <a:ext cx="2858298" cy="5286062"/>
          </a:xfrm>
          <a:prstGeom prst="rect">
            <a:avLst/>
          </a:prstGeom>
          <a:noFill/>
        </p:spPr>
        <p:txBody>
          <a:bodyPr wrap="square">
            <a:spAutoFit/>
          </a:bodyPr>
          <a:lstStyle/>
          <a:p>
            <a:r>
              <a:rPr lang="fr-FR" sz="1350" b="1" dirty="0">
                <a:solidFill>
                  <a:schemeClr val="tx2"/>
                </a:solidFill>
                <a:latin typeface="Arial Nova" panose="020B0504020202020204" pitchFamily="34" charset="0"/>
              </a:rPr>
              <a:t>HUMAINS / EQUIPE </a:t>
            </a:r>
          </a:p>
          <a:p>
            <a:r>
              <a:rPr lang="fr-FR" sz="1350" dirty="0">
                <a:solidFill>
                  <a:schemeClr val="tx2"/>
                </a:solidFill>
              </a:rPr>
              <a:t>---------------------------------------------------------------------------------------------------------------------------------------------------------</a:t>
            </a:r>
          </a:p>
          <a:p>
            <a:r>
              <a:rPr lang="fr-FR" sz="1350" dirty="0">
                <a:solidFill>
                  <a:schemeClr val="tx2"/>
                </a:solidFill>
              </a:rPr>
              <a:t>---------------------------------------------------------------------------------------------------------------------------------------------------------</a:t>
            </a:r>
          </a:p>
          <a:p>
            <a:r>
              <a:rPr lang="fr-FR" sz="1350" dirty="0">
                <a:solidFill>
                  <a:schemeClr val="tx2"/>
                </a:solidFill>
              </a:rPr>
              <a:t>---------------------------------------------------------------------------------------------------------------------------------------------------------</a:t>
            </a:r>
          </a:p>
          <a:p>
            <a:r>
              <a:rPr lang="fr-FR" sz="1350" dirty="0">
                <a:solidFill>
                  <a:schemeClr val="tx2"/>
                </a:solidFill>
              </a:rPr>
              <a:t>---------------------------------------------------------------------------------------------------------------------------------------------------------</a:t>
            </a:r>
          </a:p>
          <a:p>
            <a:r>
              <a:rPr lang="fr-FR" sz="1350" dirty="0">
                <a:solidFill>
                  <a:schemeClr val="tx2"/>
                </a:solidFill>
              </a:rPr>
              <a:t>---------------------------------------------------------------------------------------------------------------------------------------------------------</a:t>
            </a:r>
          </a:p>
          <a:p>
            <a:r>
              <a:rPr lang="fr-FR" sz="1350" dirty="0">
                <a:solidFill>
                  <a:schemeClr val="tx2"/>
                </a:solidFill>
              </a:rPr>
              <a:t>---------------------------------------------------------------------------------------------------------------------------------------------------------</a:t>
            </a:r>
          </a:p>
          <a:p>
            <a:r>
              <a:rPr lang="fr-FR" sz="1350" dirty="0">
                <a:solidFill>
                  <a:schemeClr val="tx2"/>
                </a:solidFill>
              </a:rPr>
              <a:t>---------------------------------------------------------------------------------------------------------------------------------------------------------</a:t>
            </a:r>
          </a:p>
          <a:p>
            <a:r>
              <a:rPr lang="fr-FR" sz="1350" dirty="0">
                <a:solidFill>
                  <a:schemeClr val="tx2"/>
                </a:solidFill>
              </a:rPr>
              <a:t>---------------------------------------------------------------------------------------------------------------------------------------------------------</a:t>
            </a:r>
          </a:p>
        </p:txBody>
      </p:sp>
      <p:pic>
        <p:nvPicPr>
          <p:cNvPr id="5" name="Picture 4" descr="D:\travail - web\cfmel\2019\2018 Presentation\CFMEL-LOGO-VECTOR-FINAL.png">
            <a:extLst>
              <a:ext uri="{FF2B5EF4-FFF2-40B4-BE49-F238E27FC236}">
                <a16:creationId xmlns:a16="http://schemas.microsoft.com/office/drawing/2014/main" id="{DB00A18E-3FA1-B9B1-5FBB-1BEE32FBD80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51741" y="-100692"/>
            <a:ext cx="1011392" cy="803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77516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3674D53-8C01-4507-F6BE-6349DA0D6B43}"/>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294365CE-675A-5C9C-82D8-4079447547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4506" y="6165304"/>
            <a:ext cx="1402404" cy="495433"/>
          </a:xfrm>
          <a:prstGeom prst="rect">
            <a:avLst/>
          </a:prstGeom>
        </p:spPr>
      </p:pic>
      <p:sp>
        <p:nvSpPr>
          <p:cNvPr id="4" name="ZoneTexte 3">
            <a:extLst>
              <a:ext uri="{FF2B5EF4-FFF2-40B4-BE49-F238E27FC236}">
                <a16:creationId xmlns:a16="http://schemas.microsoft.com/office/drawing/2014/main" id="{52C547FE-D66A-D87E-9905-35B62D01C6A0}"/>
              </a:ext>
            </a:extLst>
          </p:cNvPr>
          <p:cNvSpPr txBox="1"/>
          <p:nvPr/>
        </p:nvSpPr>
        <p:spPr>
          <a:xfrm>
            <a:off x="238577" y="944477"/>
            <a:ext cx="8890397" cy="830997"/>
          </a:xfrm>
          <a:prstGeom prst="rect">
            <a:avLst/>
          </a:prstGeom>
          <a:noFill/>
        </p:spPr>
        <p:txBody>
          <a:bodyPr wrap="square" rtlCol="0">
            <a:spAutoFit/>
          </a:bodyPr>
          <a:lstStyle/>
          <a:p>
            <a:pPr algn="ctr"/>
            <a:r>
              <a:rPr lang="fr-FR" sz="2400" dirty="0">
                <a:solidFill>
                  <a:schemeClr val="tx2"/>
                </a:solidFill>
                <a:latin typeface="Arial Nova" panose="020B0504020202020204" pitchFamily="34" charset="0"/>
              </a:rPr>
              <a:t>Comment mettre en avant notre bilan dans la communication institutionnelle sans entrainer une confusion ? </a:t>
            </a:r>
          </a:p>
        </p:txBody>
      </p:sp>
      <p:sp>
        <p:nvSpPr>
          <p:cNvPr id="5" name="ZoneTexte 4">
            <a:extLst>
              <a:ext uri="{FF2B5EF4-FFF2-40B4-BE49-F238E27FC236}">
                <a16:creationId xmlns:a16="http://schemas.microsoft.com/office/drawing/2014/main" id="{F2CEAABA-11C9-7077-2DF8-584FED2955B6}"/>
              </a:ext>
            </a:extLst>
          </p:cNvPr>
          <p:cNvSpPr txBox="1"/>
          <p:nvPr/>
        </p:nvSpPr>
        <p:spPr>
          <a:xfrm>
            <a:off x="2304828" y="4941168"/>
            <a:ext cx="4757894" cy="646331"/>
          </a:xfrm>
          <a:prstGeom prst="rect">
            <a:avLst/>
          </a:prstGeom>
          <a:noFill/>
        </p:spPr>
        <p:txBody>
          <a:bodyPr wrap="square">
            <a:spAutoFit/>
          </a:bodyPr>
          <a:lstStyle/>
          <a:p>
            <a:pPr algn="ctr"/>
            <a:r>
              <a:rPr lang="fr-FR" sz="1800" dirty="0">
                <a:solidFill>
                  <a:schemeClr val="tx2"/>
                </a:solidFill>
                <a:latin typeface="Arial Nova" panose="020B0504020202020204" pitchFamily="34" charset="0"/>
              </a:rPr>
              <a:t>A travers le bulletin / les réseaux sociaux / les événements, les vœux et les panneaux… </a:t>
            </a:r>
          </a:p>
        </p:txBody>
      </p:sp>
      <p:pic>
        <p:nvPicPr>
          <p:cNvPr id="3" name="Image 2">
            <a:extLst>
              <a:ext uri="{FF2B5EF4-FFF2-40B4-BE49-F238E27FC236}">
                <a16:creationId xmlns:a16="http://schemas.microsoft.com/office/drawing/2014/main" id="{A1449FEA-1E03-4C35-2CBB-0A91368725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3848" y="2348880"/>
            <a:ext cx="2438400" cy="1876425"/>
          </a:xfrm>
          <a:prstGeom prst="rect">
            <a:avLst/>
          </a:prstGeom>
        </p:spPr>
      </p:pic>
      <p:pic>
        <p:nvPicPr>
          <p:cNvPr id="6" name="Picture 4" descr="D:\travail - web\cfmel\2019\2018 Presentation\CFMEL-LOGO-VECTOR-FINAL.png">
            <a:extLst>
              <a:ext uri="{FF2B5EF4-FFF2-40B4-BE49-F238E27FC236}">
                <a16:creationId xmlns:a16="http://schemas.microsoft.com/office/drawing/2014/main" id="{EC21646C-DDB7-3730-718A-E136070FF95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40352" y="46283"/>
            <a:ext cx="1180559" cy="937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83294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29005B4-D8BC-2C84-5600-7F5A993F9486}"/>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896617C1-0BBD-8BA5-19F8-0DE833E924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4506" y="6165304"/>
            <a:ext cx="1402404" cy="495433"/>
          </a:xfrm>
          <a:prstGeom prst="rect">
            <a:avLst/>
          </a:prstGeom>
        </p:spPr>
      </p:pic>
      <p:sp>
        <p:nvSpPr>
          <p:cNvPr id="15" name="Cercle : creux 14">
            <a:extLst>
              <a:ext uri="{FF2B5EF4-FFF2-40B4-BE49-F238E27FC236}">
                <a16:creationId xmlns:a16="http://schemas.microsoft.com/office/drawing/2014/main" id="{67A19355-8AC5-83E3-9834-C47177E2B3A1}"/>
              </a:ext>
            </a:extLst>
          </p:cNvPr>
          <p:cNvSpPr/>
          <p:nvPr/>
        </p:nvSpPr>
        <p:spPr>
          <a:xfrm>
            <a:off x="3563888" y="344869"/>
            <a:ext cx="1553552" cy="1620334"/>
          </a:xfrm>
          <a:prstGeom prst="donu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pic>
        <p:nvPicPr>
          <p:cNvPr id="27" name="Image 26">
            <a:extLst>
              <a:ext uri="{FF2B5EF4-FFF2-40B4-BE49-F238E27FC236}">
                <a16:creationId xmlns:a16="http://schemas.microsoft.com/office/drawing/2014/main" id="{90820865-0D88-3291-4B77-D57A0207F6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0330" y="3814725"/>
            <a:ext cx="1741026" cy="1143923"/>
          </a:xfrm>
          <a:prstGeom prst="rect">
            <a:avLst/>
          </a:prstGeom>
        </p:spPr>
      </p:pic>
      <p:pic>
        <p:nvPicPr>
          <p:cNvPr id="29" name="Image 28">
            <a:extLst>
              <a:ext uri="{FF2B5EF4-FFF2-40B4-BE49-F238E27FC236}">
                <a16:creationId xmlns:a16="http://schemas.microsoft.com/office/drawing/2014/main" id="{CF9BC0D7-1F0E-C11A-C587-C57C436B78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99202" y="1393535"/>
            <a:ext cx="2361176" cy="1214535"/>
          </a:xfrm>
          <a:prstGeom prst="rect">
            <a:avLst/>
          </a:prstGeom>
        </p:spPr>
      </p:pic>
      <p:pic>
        <p:nvPicPr>
          <p:cNvPr id="14" name="Image 13">
            <a:extLst>
              <a:ext uri="{FF2B5EF4-FFF2-40B4-BE49-F238E27FC236}">
                <a16:creationId xmlns:a16="http://schemas.microsoft.com/office/drawing/2014/main" id="{D9313115-ADF9-C465-249F-9DF5619E424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88224" y="2446806"/>
            <a:ext cx="1983132" cy="1584176"/>
          </a:xfrm>
          <a:prstGeom prst="rect">
            <a:avLst/>
          </a:prstGeom>
        </p:spPr>
      </p:pic>
      <p:pic>
        <p:nvPicPr>
          <p:cNvPr id="33" name="Image 32">
            <a:extLst>
              <a:ext uri="{FF2B5EF4-FFF2-40B4-BE49-F238E27FC236}">
                <a16:creationId xmlns:a16="http://schemas.microsoft.com/office/drawing/2014/main" id="{87C923F1-A51E-84F0-0000-9003B7993A0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3955" y="1340768"/>
            <a:ext cx="1691532" cy="1691532"/>
          </a:xfrm>
          <a:prstGeom prst="rect">
            <a:avLst/>
          </a:prstGeom>
        </p:spPr>
      </p:pic>
      <p:pic>
        <p:nvPicPr>
          <p:cNvPr id="34" name="Image 33">
            <a:extLst>
              <a:ext uri="{FF2B5EF4-FFF2-40B4-BE49-F238E27FC236}">
                <a16:creationId xmlns:a16="http://schemas.microsoft.com/office/drawing/2014/main" id="{492BCD05-37BC-99E9-D82A-5AF0CD8F3BB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35531" y="2443157"/>
            <a:ext cx="2438400" cy="1876425"/>
          </a:xfrm>
          <a:prstGeom prst="rect">
            <a:avLst/>
          </a:prstGeom>
        </p:spPr>
      </p:pic>
      <p:pic>
        <p:nvPicPr>
          <p:cNvPr id="36" name="Image 35">
            <a:extLst>
              <a:ext uri="{FF2B5EF4-FFF2-40B4-BE49-F238E27FC236}">
                <a16:creationId xmlns:a16="http://schemas.microsoft.com/office/drawing/2014/main" id="{04278356-5003-8CB4-1185-D7D920038FB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5536" y="3640807"/>
            <a:ext cx="2438400" cy="1876425"/>
          </a:xfrm>
          <a:prstGeom prst="rect">
            <a:avLst/>
          </a:prstGeom>
        </p:spPr>
      </p:pic>
    </p:spTree>
    <p:extLst>
      <p:ext uri="{BB962C8B-B14F-4D97-AF65-F5344CB8AC3E}">
        <p14:creationId xmlns:p14="http://schemas.microsoft.com/office/powerpoint/2010/main" val="5780497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9ABCB97-E03C-021D-240E-FAC5B25A22B1}"/>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9F6281A2-F205-8B98-7FAF-B9B9C21851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4506" y="6165304"/>
            <a:ext cx="1402404" cy="495433"/>
          </a:xfrm>
          <a:prstGeom prst="rect">
            <a:avLst/>
          </a:prstGeom>
        </p:spPr>
      </p:pic>
      <p:pic>
        <p:nvPicPr>
          <p:cNvPr id="12" name="Image 11">
            <a:extLst>
              <a:ext uri="{FF2B5EF4-FFF2-40B4-BE49-F238E27FC236}">
                <a16:creationId xmlns:a16="http://schemas.microsoft.com/office/drawing/2014/main" id="{A9C2DE19-B239-F698-C9AA-78923C6685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7624" y="2935830"/>
            <a:ext cx="1008112" cy="1008112"/>
          </a:xfrm>
          <a:prstGeom prst="rect">
            <a:avLst/>
          </a:prstGeom>
        </p:spPr>
      </p:pic>
      <p:sp>
        <p:nvSpPr>
          <p:cNvPr id="16" name="Interdiction 15">
            <a:extLst>
              <a:ext uri="{FF2B5EF4-FFF2-40B4-BE49-F238E27FC236}">
                <a16:creationId xmlns:a16="http://schemas.microsoft.com/office/drawing/2014/main" id="{A617C881-9F73-922E-9C7B-130FE012810D}"/>
              </a:ext>
            </a:extLst>
          </p:cNvPr>
          <p:cNvSpPr/>
          <p:nvPr/>
        </p:nvSpPr>
        <p:spPr>
          <a:xfrm>
            <a:off x="3674975" y="404664"/>
            <a:ext cx="1310360" cy="1310360"/>
          </a:xfrm>
          <a:prstGeom prst="noSmoking">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pic>
        <p:nvPicPr>
          <p:cNvPr id="18" name="Image 17">
            <a:extLst>
              <a:ext uri="{FF2B5EF4-FFF2-40B4-BE49-F238E27FC236}">
                <a16:creationId xmlns:a16="http://schemas.microsoft.com/office/drawing/2014/main" id="{48094984-FD5A-9C67-B77B-F6F32AD2A0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5923" y="2564904"/>
            <a:ext cx="3802882" cy="1014101"/>
          </a:xfrm>
          <a:prstGeom prst="rect">
            <a:avLst/>
          </a:prstGeom>
        </p:spPr>
      </p:pic>
      <p:pic>
        <p:nvPicPr>
          <p:cNvPr id="31" name="Image 30">
            <a:extLst>
              <a:ext uri="{FF2B5EF4-FFF2-40B4-BE49-F238E27FC236}">
                <a16:creationId xmlns:a16="http://schemas.microsoft.com/office/drawing/2014/main" id="{E8E60094-D0C3-1100-34B8-7682F423A36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1560" y="900620"/>
            <a:ext cx="1728193" cy="1440161"/>
          </a:xfrm>
          <a:prstGeom prst="rect">
            <a:avLst/>
          </a:prstGeom>
        </p:spPr>
      </p:pic>
      <p:pic>
        <p:nvPicPr>
          <p:cNvPr id="4" name="Image 3">
            <a:extLst>
              <a:ext uri="{FF2B5EF4-FFF2-40B4-BE49-F238E27FC236}">
                <a16:creationId xmlns:a16="http://schemas.microsoft.com/office/drawing/2014/main" id="{B326A9D5-9A36-4958-E0FE-EE0A109E1E2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04129" y="4700746"/>
            <a:ext cx="2242246" cy="1492113"/>
          </a:xfrm>
          <a:prstGeom prst="rect">
            <a:avLst/>
          </a:prstGeom>
        </p:spPr>
      </p:pic>
      <p:pic>
        <p:nvPicPr>
          <p:cNvPr id="5" name="Image 4">
            <a:extLst>
              <a:ext uri="{FF2B5EF4-FFF2-40B4-BE49-F238E27FC236}">
                <a16:creationId xmlns:a16="http://schemas.microsoft.com/office/drawing/2014/main" id="{9A48760E-E926-2B1C-117C-5785DACC26F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52800" y="2340781"/>
            <a:ext cx="2083296" cy="1603161"/>
          </a:xfrm>
          <a:prstGeom prst="rect">
            <a:avLst/>
          </a:prstGeom>
        </p:spPr>
      </p:pic>
    </p:spTree>
    <p:extLst>
      <p:ext uri="{BB962C8B-B14F-4D97-AF65-F5344CB8AC3E}">
        <p14:creationId xmlns:p14="http://schemas.microsoft.com/office/powerpoint/2010/main" val="25956165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ECC592-750F-3658-1C0A-134EC7419031}"/>
            </a:ext>
          </a:extLst>
        </p:cNvPr>
        <p:cNvGrpSpPr/>
        <p:nvPr/>
      </p:nvGrpSpPr>
      <p:grpSpPr>
        <a:xfrm>
          <a:off x="0" y="0"/>
          <a:ext cx="0" cy="0"/>
          <a:chOff x="0" y="0"/>
          <a:chExt cx="0" cy="0"/>
        </a:xfrm>
      </p:grpSpPr>
      <p:sp>
        <p:nvSpPr>
          <p:cNvPr id="8" name="Forme libre 7">
            <a:extLst>
              <a:ext uri="{FF2B5EF4-FFF2-40B4-BE49-F238E27FC236}">
                <a16:creationId xmlns:a16="http://schemas.microsoft.com/office/drawing/2014/main" id="{375EAF04-DA92-4287-8557-49B68079A132}"/>
              </a:ext>
            </a:extLst>
          </p:cNvPr>
          <p:cNvSpPr/>
          <p:nvPr/>
        </p:nvSpPr>
        <p:spPr>
          <a:xfrm>
            <a:off x="2408815" y="551542"/>
            <a:ext cx="5678561" cy="1143883"/>
          </a:xfrm>
          <a:custGeom>
            <a:avLst/>
            <a:gdLst>
              <a:gd name="connsiteX0" fmla="*/ 1532238 w 8587946"/>
              <a:gd name="connsiteY0" fmla="*/ 0 h 1729946"/>
              <a:gd name="connsiteX1" fmla="*/ 0 w 8587946"/>
              <a:gd name="connsiteY1" fmla="*/ 1606378 h 1729946"/>
              <a:gd name="connsiteX2" fmla="*/ 8587946 w 8587946"/>
              <a:gd name="connsiteY2" fmla="*/ 1606378 h 1729946"/>
              <a:gd name="connsiteX3" fmla="*/ 8587946 w 8587946"/>
              <a:gd name="connsiteY3" fmla="*/ 1729946 h 1729946"/>
              <a:gd name="connsiteX4" fmla="*/ 8587946 w 8587946"/>
              <a:gd name="connsiteY4" fmla="*/ 0 h 1729946"/>
              <a:gd name="connsiteX5" fmla="*/ 1507525 w 8587946"/>
              <a:gd name="connsiteY5" fmla="*/ 0 h 1729946"/>
              <a:gd name="connsiteX6" fmla="*/ 1495168 w 8587946"/>
              <a:gd name="connsiteY6" fmla="*/ 49427 h 1729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87946" h="1729946">
                <a:moveTo>
                  <a:pt x="1532238" y="0"/>
                </a:moveTo>
                <a:lnTo>
                  <a:pt x="0" y="1606378"/>
                </a:lnTo>
                <a:lnTo>
                  <a:pt x="8587946" y="1606378"/>
                </a:lnTo>
                <a:lnTo>
                  <a:pt x="8587946" y="1729946"/>
                </a:lnTo>
                <a:lnTo>
                  <a:pt x="8587946" y="0"/>
                </a:lnTo>
                <a:lnTo>
                  <a:pt x="1507525" y="0"/>
                </a:lnTo>
                <a:lnTo>
                  <a:pt x="1495168" y="49427"/>
                </a:ln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90"/>
          </a:p>
        </p:txBody>
      </p:sp>
      <p:sp>
        <p:nvSpPr>
          <p:cNvPr id="2" name="ZoneTexte 1">
            <a:extLst>
              <a:ext uri="{FF2B5EF4-FFF2-40B4-BE49-F238E27FC236}">
                <a16:creationId xmlns:a16="http://schemas.microsoft.com/office/drawing/2014/main" id="{9C2609AE-C58F-80DF-5CE6-0FDA4C770121}"/>
              </a:ext>
            </a:extLst>
          </p:cNvPr>
          <p:cNvSpPr txBox="1"/>
          <p:nvPr/>
        </p:nvSpPr>
        <p:spPr>
          <a:xfrm>
            <a:off x="1029227" y="213262"/>
            <a:ext cx="7069898" cy="1384995"/>
          </a:xfrm>
          <a:prstGeom prst="rect">
            <a:avLst/>
          </a:prstGeom>
          <a:noFill/>
        </p:spPr>
        <p:txBody>
          <a:bodyPr wrap="square" rtlCol="0">
            <a:spAutoFit/>
          </a:bodyPr>
          <a:lstStyle/>
          <a:p>
            <a:pPr algn="ctr"/>
            <a:r>
              <a:rPr lang="fr-FR" sz="2100" dirty="0">
                <a:solidFill>
                  <a:schemeClr val="tx2"/>
                </a:solidFill>
                <a:latin typeface="Arial Nova" panose="020B0504020202020204" pitchFamily="34" charset="0"/>
              </a:rPr>
              <a:t>Se poser les bonnes questions ?</a:t>
            </a:r>
          </a:p>
          <a:p>
            <a:pPr marL="188938" indent="-188938" algn="ctr">
              <a:buFontTx/>
              <a:buChar char="-"/>
            </a:pPr>
            <a:endParaRPr lang="fr-FR" sz="2100" dirty="0">
              <a:solidFill>
                <a:schemeClr val="tx2"/>
              </a:solidFill>
              <a:latin typeface="Arial Nova" panose="020B0504020202020204" pitchFamily="34" charset="0"/>
            </a:endParaRPr>
          </a:p>
          <a:p>
            <a:pPr algn="ctr"/>
            <a:endParaRPr lang="fr-FR" sz="2100" dirty="0">
              <a:solidFill>
                <a:schemeClr val="tx2"/>
              </a:solidFill>
              <a:latin typeface="Arial Nova" panose="020B0504020202020204" pitchFamily="34" charset="0"/>
            </a:endParaRPr>
          </a:p>
          <a:p>
            <a:pPr algn="ctr"/>
            <a:endParaRPr lang="fr-FR" sz="2100" dirty="0">
              <a:solidFill>
                <a:schemeClr val="tx2"/>
              </a:solidFill>
              <a:latin typeface="Arial Nova" panose="020B0504020202020204" pitchFamily="34" charset="0"/>
            </a:endParaRPr>
          </a:p>
        </p:txBody>
      </p:sp>
      <p:pic>
        <p:nvPicPr>
          <p:cNvPr id="12" name="Image 11">
            <a:extLst>
              <a:ext uri="{FF2B5EF4-FFF2-40B4-BE49-F238E27FC236}">
                <a16:creationId xmlns:a16="http://schemas.microsoft.com/office/drawing/2014/main" id="{6A4F8B5F-4668-529C-B4A5-645CC23FB4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8923" y="5822485"/>
            <a:ext cx="1360403" cy="480595"/>
          </a:xfrm>
          <a:prstGeom prst="rect">
            <a:avLst/>
          </a:prstGeom>
        </p:spPr>
      </p:pic>
      <p:sp>
        <p:nvSpPr>
          <p:cNvPr id="4" name="Espace réservé du numéro de diapositive 3">
            <a:extLst>
              <a:ext uri="{FF2B5EF4-FFF2-40B4-BE49-F238E27FC236}">
                <a16:creationId xmlns:a16="http://schemas.microsoft.com/office/drawing/2014/main" id="{3D0EAD50-2BB9-02B5-F57B-610C04E02530}"/>
              </a:ext>
            </a:extLst>
          </p:cNvPr>
          <p:cNvSpPr>
            <a:spLocks noGrp="1"/>
          </p:cNvSpPr>
          <p:nvPr>
            <p:ph type="sldNum" sz="quarter" idx="7"/>
          </p:nvPr>
        </p:nvSpPr>
        <p:spPr/>
        <p:txBody>
          <a:bodyPr/>
          <a:lstStyle/>
          <a:p>
            <a:fld id="{B6F15528-21DE-4FAA-801E-634DDDAF4B2B}" type="slidenum">
              <a:rPr lang="fr-FR" smtClean="0"/>
              <a:t>25</a:t>
            </a:fld>
            <a:endParaRPr lang="fr-FR"/>
          </a:p>
        </p:txBody>
      </p:sp>
      <p:graphicFrame>
        <p:nvGraphicFramePr>
          <p:cNvPr id="10" name="Diagramme 9">
            <a:extLst>
              <a:ext uri="{FF2B5EF4-FFF2-40B4-BE49-F238E27FC236}">
                <a16:creationId xmlns:a16="http://schemas.microsoft.com/office/drawing/2014/main" id="{6F41500B-64CB-DBC9-30A9-7161ADBDD950}"/>
              </a:ext>
            </a:extLst>
          </p:cNvPr>
          <p:cNvGraphicFramePr/>
          <p:nvPr/>
        </p:nvGraphicFramePr>
        <p:xfrm>
          <a:off x="1787310" y="564565"/>
          <a:ext cx="5312079" cy="350885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3" name="Diagramme 2">
            <a:extLst>
              <a:ext uri="{FF2B5EF4-FFF2-40B4-BE49-F238E27FC236}">
                <a16:creationId xmlns:a16="http://schemas.microsoft.com/office/drawing/2014/main" id="{7B74666E-0203-C268-3A15-A9D838983830}"/>
              </a:ext>
            </a:extLst>
          </p:cNvPr>
          <p:cNvGraphicFramePr/>
          <p:nvPr>
            <p:extLst>
              <p:ext uri="{D42A27DB-BD31-4B8C-83A1-F6EECF244321}">
                <p14:modId xmlns:p14="http://schemas.microsoft.com/office/powerpoint/2010/main" val="1697814100"/>
              </p:ext>
            </p:extLst>
          </p:nvPr>
        </p:nvGraphicFramePr>
        <p:xfrm>
          <a:off x="1798997" y="2886084"/>
          <a:ext cx="5312079" cy="350885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23375424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029B0DF-4A4C-EEA6-BD92-BA36E492FD66}"/>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C187B1C1-085C-ABEB-CE1D-D277F1AE39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4506" y="6165304"/>
            <a:ext cx="1402404" cy="495433"/>
          </a:xfrm>
          <a:prstGeom prst="rect">
            <a:avLst/>
          </a:prstGeom>
        </p:spPr>
      </p:pic>
      <p:sp>
        <p:nvSpPr>
          <p:cNvPr id="15" name="Cercle : creux 14">
            <a:extLst>
              <a:ext uri="{FF2B5EF4-FFF2-40B4-BE49-F238E27FC236}">
                <a16:creationId xmlns:a16="http://schemas.microsoft.com/office/drawing/2014/main" id="{BFEF9EC9-78C8-B0FB-2D6E-7AF864E54708}"/>
              </a:ext>
            </a:extLst>
          </p:cNvPr>
          <p:cNvSpPr/>
          <p:nvPr/>
        </p:nvSpPr>
        <p:spPr>
          <a:xfrm>
            <a:off x="3635896" y="260648"/>
            <a:ext cx="1512168" cy="1571963"/>
          </a:xfrm>
          <a:prstGeom prst="donu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3" name="ZoneTexte 2">
            <a:extLst>
              <a:ext uri="{FF2B5EF4-FFF2-40B4-BE49-F238E27FC236}">
                <a16:creationId xmlns:a16="http://schemas.microsoft.com/office/drawing/2014/main" id="{C8957EFF-B019-343B-DAA0-FE5C9EAC6641}"/>
              </a:ext>
            </a:extLst>
          </p:cNvPr>
          <p:cNvSpPr txBox="1"/>
          <p:nvPr/>
        </p:nvSpPr>
        <p:spPr>
          <a:xfrm>
            <a:off x="1835696" y="2276872"/>
            <a:ext cx="5950744" cy="3416320"/>
          </a:xfrm>
          <a:prstGeom prst="rect">
            <a:avLst/>
          </a:prstGeom>
          <a:noFill/>
        </p:spPr>
        <p:txBody>
          <a:bodyPr wrap="square" rtlCol="0">
            <a:spAutoFit/>
          </a:bodyPr>
          <a:lstStyle/>
          <a:p>
            <a:r>
              <a:rPr lang="fr-FR" dirty="0">
                <a:solidFill>
                  <a:schemeClr val="tx2"/>
                </a:solidFill>
                <a:latin typeface="Arial Nova" panose="020B0504020202020204" pitchFamily="34" charset="0"/>
              </a:rPr>
              <a:t>Ma communication institutionnelle de fin de mandat :</a:t>
            </a:r>
          </a:p>
          <a:p>
            <a:endParaRPr lang="fr-FR" dirty="0">
              <a:solidFill>
                <a:schemeClr val="tx2"/>
              </a:solidFill>
              <a:latin typeface="Arial Nova" panose="020B0504020202020204" pitchFamily="34" charset="0"/>
            </a:endParaRPr>
          </a:p>
          <a:p>
            <a:r>
              <a:rPr lang="fr-FR" dirty="0">
                <a:solidFill>
                  <a:schemeClr val="tx2"/>
                </a:solidFill>
                <a:latin typeface="Arial Nova" panose="020B0504020202020204" pitchFamily="34" charset="0"/>
              </a:rPr>
              <a:t>Construction d’un plan d’actions :</a:t>
            </a:r>
          </a:p>
          <a:p>
            <a:endParaRPr lang="fr-FR" dirty="0">
              <a:solidFill>
                <a:schemeClr val="tx2"/>
              </a:solidFill>
              <a:latin typeface="Arial Nova" panose="020B0504020202020204" pitchFamily="34" charset="0"/>
            </a:endParaRPr>
          </a:p>
          <a:p>
            <a:r>
              <a:rPr lang="fr-FR" dirty="0">
                <a:solidFill>
                  <a:schemeClr val="tx2"/>
                </a:solidFill>
                <a:latin typeface="Arial Nova" panose="020B0504020202020204" pitchFamily="34" charset="0"/>
              </a:rPr>
              <a:t>Quels canaux de diffusions ?</a:t>
            </a:r>
          </a:p>
          <a:p>
            <a:r>
              <a:rPr lang="fr-FR" dirty="0">
                <a:solidFill>
                  <a:schemeClr val="tx2"/>
                </a:solidFill>
                <a:latin typeface="Arial Nova" panose="020B0504020202020204" pitchFamily="34" charset="0"/>
              </a:rPr>
              <a:t>Quelle temporalité ?</a:t>
            </a:r>
          </a:p>
          <a:p>
            <a:r>
              <a:rPr lang="fr-FR" dirty="0">
                <a:solidFill>
                  <a:schemeClr val="tx2"/>
                </a:solidFill>
                <a:latin typeface="Arial Nova" panose="020B0504020202020204" pitchFamily="34" charset="0"/>
              </a:rPr>
              <a:t>Quelles actions et réalisations je communique en tenant compte du « je dois » et « je veux »? </a:t>
            </a:r>
          </a:p>
          <a:p>
            <a:endParaRPr lang="fr-FR" dirty="0">
              <a:solidFill>
                <a:schemeClr val="tx2"/>
              </a:solidFill>
              <a:latin typeface="Arial Nova" panose="020B0504020202020204" pitchFamily="34" charset="0"/>
            </a:endParaRPr>
          </a:p>
          <a:p>
            <a:r>
              <a:rPr lang="fr-FR" dirty="0">
                <a:solidFill>
                  <a:schemeClr val="tx2"/>
                </a:solidFill>
                <a:latin typeface="Arial Nova" panose="020B0504020202020204" pitchFamily="34" charset="0"/>
              </a:rPr>
              <a:t>A vous…….</a:t>
            </a:r>
          </a:p>
          <a:p>
            <a:endParaRPr lang="fr-FR" dirty="0">
              <a:solidFill>
                <a:schemeClr val="tx2"/>
              </a:solidFill>
              <a:latin typeface="Arial Nova" panose="020B0504020202020204" pitchFamily="34" charset="0"/>
            </a:endParaRPr>
          </a:p>
          <a:p>
            <a:endParaRPr lang="fr-FR" dirty="0">
              <a:solidFill>
                <a:schemeClr val="tx2"/>
              </a:solidFill>
              <a:latin typeface="Arial Nova" panose="020B0504020202020204" pitchFamily="34" charset="0"/>
            </a:endParaRPr>
          </a:p>
        </p:txBody>
      </p:sp>
    </p:spTree>
    <p:extLst>
      <p:ext uri="{BB962C8B-B14F-4D97-AF65-F5344CB8AC3E}">
        <p14:creationId xmlns:p14="http://schemas.microsoft.com/office/powerpoint/2010/main" val="12291777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travail - web\cfmel\2019\2018 Presentation\background.png"/>
          <p:cNvPicPr>
            <a:picLocks noChangeAspect="1" noChangeArrowheads="1"/>
          </p:cNvPicPr>
          <p:nvPr>
            <p:custDataLst>
              <p:custData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2356590" y="-3039"/>
            <a:ext cx="6743971" cy="6861040"/>
          </a:xfrm>
          <a:prstGeom prst="rect">
            <a:avLst/>
          </a:prstGeom>
          <a:solidFill>
            <a:schemeClr val="bg1"/>
          </a:solidFill>
        </p:spPr>
      </p:pic>
      <p:sp>
        <p:nvSpPr>
          <p:cNvPr id="4" name="ZoneTexte 3"/>
          <p:cNvSpPr txBox="1"/>
          <p:nvPr/>
        </p:nvSpPr>
        <p:spPr>
          <a:xfrm>
            <a:off x="2356590" y="2204864"/>
            <a:ext cx="6247858" cy="2850883"/>
          </a:xfrm>
          <a:prstGeom prst="rect">
            <a:avLst/>
          </a:prstGeom>
          <a:noFill/>
        </p:spPr>
        <p:txBody>
          <a:bodyPr wrap="square" lIns="80114" tIns="40056" rIns="80114" bIns="40056" rtlCol="0">
            <a:spAutoFit/>
          </a:bodyPr>
          <a:lstStyle/>
          <a:p>
            <a:pPr defTabSz="801132"/>
            <a:r>
              <a:rPr lang="fr-FR" sz="6000" b="1" dirty="0">
                <a:solidFill>
                  <a:schemeClr val="tx2"/>
                </a:solidFill>
                <a:latin typeface="Myriad Pro Light" pitchFamily="34" charset="0"/>
              </a:rPr>
              <a:t>Le cadre de la communication électorale</a:t>
            </a:r>
          </a:p>
        </p:txBody>
      </p:sp>
      <p:pic>
        <p:nvPicPr>
          <p:cNvPr id="2" name="Picture 4" descr="D:\travail - web\cfmel\2019\2018 Presentation\CFMEL-LOGO-VECTOR-FINAL.png">
            <a:extLst>
              <a:ext uri="{FF2B5EF4-FFF2-40B4-BE49-F238E27FC236}">
                <a16:creationId xmlns:a16="http://schemas.microsoft.com/office/drawing/2014/main" id="{5B9DC6E6-422B-06DC-C5AB-7AABD962478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512" y="15994"/>
            <a:ext cx="2008281" cy="1594988"/>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a:extLst>
              <a:ext uri="{FF2B5EF4-FFF2-40B4-BE49-F238E27FC236}">
                <a16:creationId xmlns:a16="http://schemas.microsoft.com/office/drawing/2014/main" id="{4725B27E-EEE1-9B21-C804-D9FB341A17C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7544" y="6093296"/>
            <a:ext cx="1360403" cy="480595"/>
          </a:xfrm>
          <a:prstGeom prst="rect">
            <a:avLst/>
          </a:prstGeom>
        </p:spPr>
      </p:pic>
    </p:spTree>
    <p:extLst>
      <p:ext uri="{BB962C8B-B14F-4D97-AF65-F5344CB8AC3E}">
        <p14:creationId xmlns:p14="http://schemas.microsoft.com/office/powerpoint/2010/main" val="191924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D:\travail - web\cfmel\2019\2018 Presentation\background.png"/>
          <p:cNvPicPr>
            <a:picLocks noChangeAspect="1" noChangeArrowheads="1"/>
          </p:cNvPicPr>
          <p:nvPr>
            <p:custDataLst>
              <p:custData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1509521" y="4809806"/>
            <a:ext cx="6743971" cy="686104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D:\travail - web\cfmel\2019\2018 Presentation\CFMEL-LOGO-VECTOR-FINAL.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31990" y="-64423"/>
            <a:ext cx="1643278" cy="1305101"/>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p:cNvSpPr txBox="1"/>
          <p:nvPr/>
        </p:nvSpPr>
        <p:spPr>
          <a:xfrm>
            <a:off x="24475" y="1240678"/>
            <a:ext cx="7411718" cy="1158112"/>
          </a:xfrm>
          <a:prstGeom prst="rect">
            <a:avLst/>
          </a:prstGeom>
          <a:noFill/>
        </p:spPr>
        <p:txBody>
          <a:bodyPr wrap="square" lIns="80114" tIns="40056" rIns="80114" bIns="40056" rtlCol="0">
            <a:spAutoFit/>
          </a:bodyPr>
          <a:lstStyle/>
          <a:p>
            <a:pPr defTabSz="801132"/>
            <a:r>
              <a:rPr lang="fr-FR" sz="3500" dirty="0">
                <a:solidFill>
                  <a:schemeClr val="tx2"/>
                </a:solidFill>
                <a:latin typeface="Arial Nova Cond" panose="020B0506020202020204" pitchFamily="34" charset="0"/>
              </a:rPr>
              <a:t>Le cadre de la communication électorale</a:t>
            </a:r>
          </a:p>
          <a:p>
            <a:pPr defTabSz="801132"/>
            <a:endParaRPr lang="fr-FR" sz="3500" dirty="0">
              <a:solidFill>
                <a:schemeClr val="tx2"/>
              </a:solidFill>
              <a:latin typeface="Arial Nova Cond" panose="020B0506020202020204" pitchFamily="34" charset="0"/>
            </a:endParaRPr>
          </a:p>
        </p:txBody>
      </p:sp>
      <p:sp>
        <p:nvSpPr>
          <p:cNvPr id="7" name="ZoneTexte 6"/>
          <p:cNvSpPr txBox="1"/>
          <p:nvPr/>
        </p:nvSpPr>
        <p:spPr>
          <a:xfrm>
            <a:off x="197874" y="2239005"/>
            <a:ext cx="5166213" cy="2112220"/>
          </a:xfrm>
          <a:prstGeom prst="rect">
            <a:avLst/>
          </a:prstGeom>
          <a:noFill/>
        </p:spPr>
        <p:txBody>
          <a:bodyPr wrap="square" lIns="80114" tIns="40056" rIns="80114" bIns="40056" rtlCol="0">
            <a:spAutoFit/>
          </a:bodyPr>
          <a:lstStyle/>
          <a:p>
            <a:pPr defTabSz="801132"/>
            <a:endParaRPr lang="fr-FR" sz="2200" dirty="0">
              <a:solidFill>
                <a:schemeClr val="tx2"/>
              </a:solidFill>
              <a:latin typeface="Arial Nova" panose="020B0504020202020204" pitchFamily="34" charset="0"/>
            </a:endParaRPr>
          </a:p>
          <a:p>
            <a:pPr marL="342900" indent="-342900">
              <a:buFont typeface="Arial" panose="020B0604020202020204" pitchFamily="34" charset="0"/>
              <a:buChar char="•"/>
            </a:pPr>
            <a:r>
              <a:rPr lang="fr-FR" sz="2200" dirty="0">
                <a:solidFill>
                  <a:schemeClr val="tx2"/>
                </a:solidFill>
                <a:latin typeface="Arial Nova" panose="020B0504020202020204" pitchFamily="34" charset="0"/>
              </a:rPr>
              <a:t>Le calendrier de communication électorale</a:t>
            </a:r>
          </a:p>
          <a:p>
            <a:pPr marL="342900" indent="-342900">
              <a:buFont typeface="Arial" panose="020B0604020202020204" pitchFamily="34" charset="0"/>
              <a:buChar char="•"/>
            </a:pPr>
            <a:r>
              <a:rPr lang="fr-FR" sz="2200" dirty="0">
                <a:solidFill>
                  <a:schemeClr val="tx2"/>
                </a:solidFill>
                <a:latin typeface="Arial Nova" panose="020B0504020202020204" pitchFamily="34" charset="0"/>
              </a:rPr>
              <a:t>Les moyens de propagande</a:t>
            </a:r>
          </a:p>
          <a:p>
            <a:pPr marL="342900" indent="-342900">
              <a:buFont typeface="Arial" panose="020B0604020202020204" pitchFamily="34" charset="0"/>
              <a:buChar char="•"/>
            </a:pPr>
            <a:r>
              <a:rPr lang="fr-FR" sz="2200" dirty="0">
                <a:solidFill>
                  <a:schemeClr val="tx2"/>
                </a:solidFill>
                <a:latin typeface="Arial Nova" panose="020B0504020202020204" pitchFamily="34" charset="0"/>
              </a:rPr>
              <a:t>Les bonnes pratiques </a:t>
            </a:r>
          </a:p>
          <a:p>
            <a:endParaRPr lang="fr-FR" sz="2200" dirty="0">
              <a:solidFill>
                <a:schemeClr val="tx2"/>
              </a:solidFill>
              <a:latin typeface="Arial Nova" panose="020B0504020202020204" pitchFamily="34" charset="0"/>
            </a:endParaRPr>
          </a:p>
        </p:txBody>
      </p:sp>
      <p:pic>
        <p:nvPicPr>
          <p:cNvPr id="2" name="Imag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62262" y="2247714"/>
            <a:ext cx="3544908" cy="2362572"/>
          </a:xfrm>
          <a:prstGeom prst="rect">
            <a:avLst/>
          </a:prstGeom>
        </p:spPr>
      </p:pic>
    </p:spTree>
    <p:extLst>
      <p:ext uri="{BB962C8B-B14F-4D97-AF65-F5344CB8AC3E}">
        <p14:creationId xmlns:p14="http://schemas.microsoft.com/office/powerpoint/2010/main" val="3940159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D:\travail - web\cfmel\2019\2018 Presentation\CFMEL-LOGO-VECTOR-FINA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3709" y="-156984"/>
            <a:ext cx="1689420" cy="1341747"/>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p:cNvSpPr txBox="1"/>
          <p:nvPr/>
        </p:nvSpPr>
        <p:spPr>
          <a:xfrm>
            <a:off x="126165" y="2820352"/>
            <a:ext cx="3077683" cy="3527992"/>
          </a:xfrm>
          <a:prstGeom prst="rect">
            <a:avLst/>
          </a:prstGeom>
          <a:solidFill>
            <a:schemeClr val="bg1"/>
          </a:solidFill>
          <a:ln>
            <a:solidFill>
              <a:srgbClr val="FF0000"/>
            </a:solidFill>
          </a:ln>
        </p:spPr>
        <p:txBody>
          <a:bodyPr wrap="square" lIns="80114" tIns="40056" rIns="80114" bIns="40056" rtlCol="0">
            <a:spAutoFit/>
          </a:bodyPr>
          <a:lstStyle/>
          <a:p>
            <a:pPr defTabSz="801132"/>
            <a:r>
              <a:rPr lang="fr-FR" sz="1600" dirty="0">
                <a:solidFill>
                  <a:schemeClr val="tx2"/>
                </a:solidFill>
                <a:latin typeface="Arial Nova Cond" panose="020B0506020202020204" pitchFamily="34" charset="0"/>
              </a:rPr>
              <a:t>Interdiction des campagnes de promotion publicitaire des réalisations ou de la gestion d’une collectivité</a:t>
            </a:r>
          </a:p>
          <a:p>
            <a:pPr marL="400567" indent="-400567" defTabSz="801132">
              <a:buFont typeface="Arial" panose="020B0604020202020204" pitchFamily="34" charset="0"/>
              <a:buChar char="•"/>
            </a:pPr>
            <a:endParaRPr lang="fr-FR" sz="1600" dirty="0">
              <a:solidFill>
                <a:schemeClr val="tx2"/>
              </a:solidFill>
              <a:latin typeface="Arial Nova Cond" panose="020B0506020202020204" pitchFamily="34" charset="0"/>
            </a:endParaRPr>
          </a:p>
          <a:p>
            <a:pPr defTabSz="801132"/>
            <a:r>
              <a:rPr lang="fr-FR" sz="1600" dirty="0">
                <a:solidFill>
                  <a:schemeClr val="tx2"/>
                </a:solidFill>
                <a:latin typeface="Arial Nova Cond" panose="020B0506020202020204" pitchFamily="34" charset="0"/>
              </a:rPr>
              <a:t>Interdiction de la publicité commerciale (presse, tv, radio)</a:t>
            </a:r>
          </a:p>
          <a:p>
            <a:pPr marL="400567" indent="-400567" defTabSz="801132">
              <a:buFont typeface="Arial" panose="020B0604020202020204" pitchFamily="34" charset="0"/>
              <a:buChar char="•"/>
            </a:pPr>
            <a:endParaRPr lang="fr-FR" sz="1600" dirty="0">
              <a:solidFill>
                <a:schemeClr val="tx2"/>
              </a:solidFill>
              <a:latin typeface="Arial Nova Cond" panose="020B0506020202020204" pitchFamily="34" charset="0"/>
            </a:endParaRPr>
          </a:p>
          <a:p>
            <a:pPr defTabSz="801132"/>
            <a:r>
              <a:rPr lang="fr-FR" sz="1600" dirty="0">
                <a:solidFill>
                  <a:schemeClr val="tx2"/>
                </a:solidFill>
                <a:latin typeface="Arial Nova Cond" panose="020B0506020202020204" pitchFamily="34" charset="0"/>
              </a:rPr>
              <a:t>Interdiction de l'affichage sauvage</a:t>
            </a:r>
          </a:p>
          <a:p>
            <a:pPr marL="400567" indent="-400567" defTabSz="801132">
              <a:buFont typeface="Arial" panose="020B0604020202020204" pitchFamily="34" charset="0"/>
              <a:buChar char="•"/>
            </a:pPr>
            <a:endParaRPr lang="fr-FR" sz="1600" dirty="0">
              <a:solidFill>
                <a:schemeClr val="tx2"/>
              </a:solidFill>
              <a:latin typeface="Arial Nova Cond" panose="020B0506020202020204" pitchFamily="34" charset="0"/>
            </a:endParaRPr>
          </a:p>
          <a:p>
            <a:pPr defTabSz="801132"/>
            <a:r>
              <a:rPr lang="fr-FR" sz="1600" dirty="0">
                <a:solidFill>
                  <a:schemeClr val="tx2"/>
                </a:solidFill>
                <a:latin typeface="Arial Nova Cond" panose="020B0506020202020204" pitchFamily="34" charset="0"/>
              </a:rPr>
              <a:t>Interdiction des « n° vert »</a:t>
            </a:r>
          </a:p>
          <a:p>
            <a:pPr marL="400567" indent="-400567" defTabSz="801132">
              <a:buFont typeface="Arial" panose="020B0604020202020204" pitchFamily="34" charset="0"/>
              <a:buChar char="•"/>
            </a:pPr>
            <a:endParaRPr lang="fr-FR" sz="1600" dirty="0">
              <a:solidFill>
                <a:schemeClr val="tx2"/>
              </a:solidFill>
              <a:latin typeface="Arial Nova Cond" panose="020B0506020202020204" pitchFamily="34" charset="0"/>
            </a:endParaRPr>
          </a:p>
          <a:p>
            <a:pPr defTabSz="801132"/>
            <a:r>
              <a:rPr lang="fr-FR" sz="1600" dirty="0">
                <a:solidFill>
                  <a:schemeClr val="tx2"/>
                </a:solidFill>
                <a:latin typeface="Arial Nova Cond" panose="020B0506020202020204" pitchFamily="34" charset="0"/>
              </a:rPr>
              <a:t>Prise en compte des dépenses</a:t>
            </a:r>
          </a:p>
          <a:p>
            <a:pPr defTabSz="801132"/>
            <a:r>
              <a:rPr lang="fr-FR" sz="1600" dirty="0">
                <a:solidFill>
                  <a:schemeClr val="tx2"/>
                </a:solidFill>
                <a:latin typeface="Arial Nova Cond" panose="020B0506020202020204" pitchFamily="34" charset="0"/>
              </a:rPr>
              <a:t>de campagne (+ 9000h)</a:t>
            </a:r>
          </a:p>
        </p:txBody>
      </p:sp>
      <p:sp>
        <p:nvSpPr>
          <p:cNvPr id="4" name="Flèche droite 3"/>
          <p:cNvSpPr/>
          <p:nvPr/>
        </p:nvSpPr>
        <p:spPr>
          <a:xfrm>
            <a:off x="126165" y="2040687"/>
            <a:ext cx="8856984" cy="216024"/>
          </a:xfrm>
          <a:prstGeom prst="rightArrow">
            <a:avLst/>
          </a:pr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9" name="Flèche vers le bas 8"/>
          <p:cNvSpPr/>
          <p:nvPr/>
        </p:nvSpPr>
        <p:spPr>
          <a:xfrm>
            <a:off x="683568" y="2256711"/>
            <a:ext cx="144016" cy="468052"/>
          </a:xfrm>
          <a:prstGeom prst="downArrow">
            <a:avLst/>
          </a:pr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15038" y="1648705"/>
            <a:ext cx="4896544" cy="338554"/>
          </a:xfrm>
          <a:prstGeom prst="rect">
            <a:avLst/>
          </a:prstGeom>
          <a:noFill/>
        </p:spPr>
        <p:txBody>
          <a:bodyPr wrap="square" rtlCol="0">
            <a:spAutoFit/>
          </a:bodyPr>
          <a:lstStyle/>
          <a:p>
            <a:r>
              <a:rPr lang="fr-FR" sz="1600" dirty="0">
                <a:solidFill>
                  <a:schemeClr val="accent1"/>
                </a:solidFill>
                <a:latin typeface="Arial Nova Cond" panose="020B0506020202020204" pitchFamily="34" charset="0"/>
              </a:rPr>
              <a:t>1</a:t>
            </a:r>
            <a:r>
              <a:rPr lang="fr-FR" sz="1600" baseline="30000" dirty="0">
                <a:solidFill>
                  <a:schemeClr val="accent1"/>
                </a:solidFill>
                <a:latin typeface="Arial Nova Cond" panose="020B0506020202020204" pitchFamily="34" charset="0"/>
              </a:rPr>
              <a:t>er</a:t>
            </a:r>
            <a:r>
              <a:rPr lang="fr-FR" sz="1600" dirty="0">
                <a:solidFill>
                  <a:schemeClr val="accent1"/>
                </a:solidFill>
                <a:latin typeface="Arial Nova Cond" panose="020B0506020202020204" pitchFamily="34" charset="0"/>
              </a:rPr>
              <a:t> septembre 2025</a:t>
            </a:r>
          </a:p>
        </p:txBody>
      </p:sp>
      <p:sp>
        <p:nvSpPr>
          <p:cNvPr id="12" name="ZoneTexte 11"/>
          <p:cNvSpPr txBox="1"/>
          <p:nvPr/>
        </p:nvSpPr>
        <p:spPr>
          <a:xfrm>
            <a:off x="-15038" y="136344"/>
            <a:ext cx="7512831" cy="1158112"/>
          </a:xfrm>
          <a:prstGeom prst="rect">
            <a:avLst/>
          </a:prstGeom>
          <a:noFill/>
        </p:spPr>
        <p:txBody>
          <a:bodyPr wrap="square" lIns="80114" tIns="40056" rIns="80114" bIns="40056" rtlCol="0">
            <a:spAutoFit/>
          </a:bodyPr>
          <a:lstStyle/>
          <a:p>
            <a:pPr defTabSz="801132"/>
            <a:r>
              <a:rPr lang="fr-FR" sz="3500" dirty="0">
                <a:solidFill>
                  <a:schemeClr val="tx2"/>
                </a:solidFill>
                <a:latin typeface="Arial Nova Cond" panose="020B0506020202020204" pitchFamily="34" charset="0"/>
              </a:rPr>
              <a:t>Le calendrier de la communication électorale</a:t>
            </a:r>
          </a:p>
        </p:txBody>
      </p:sp>
      <p:sp>
        <p:nvSpPr>
          <p:cNvPr id="13" name="Flèche vers le bas 12"/>
          <p:cNvSpPr/>
          <p:nvPr/>
        </p:nvSpPr>
        <p:spPr>
          <a:xfrm>
            <a:off x="4482649" y="2256711"/>
            <a:ext cx="144016" cy="468052"/>
          </a:xfrm>
          <a:prstGeom prst="downArrow">
            <a:avLst/>
          </a:pr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p:cNvSpPr txBox="1"/>
          <p:nvPr/>
        </p:nvSpPr>
        <p:spPr>
          <a:xfrm>
            <a:off x="3851920" y="1424270"/>
            <a:ext cx="1897888" cy="584775"/>
          </a:xfrm>
          <a:prstGeom prst="rect">
            <a:avLst/>
          </a:prstGeom>
          <a:noFill/>
        </p:spPr>
        <p:txBody>
          <a:bodyPr wrap="square" rtlCol="0">
            <a:spAutoFit/>
          </a:bodyPr>
          <a:lstStyle/>
          <a:p>
            <a:r>
              <a:rPr lang="fr-FR" sz="1600" dirty="0">
                <a:solidFill>
                  <a:schemeClr val="accent1"/>
                </a:solidFill>
                <a:latin typeface="Arial Nova Cond" panose="020B0506020202020204" pitchFamily="34" charset="0"/>
              </a:rPr>
              <a:t>Ouverture de la campagne</a:t>
            </a:r>
          </a:p>
        </p:txBody>
      </p:sp>
      <p:sp>
        <p:nvSpPr>
          <p:cNvPr id="15" name="ZoneTexte 14"/>
          <p:cNvSpPr txBox="1"/>
          <p:nvPr/>
        </p:nvSpPr>
        <p:spPr>
          <a:xfrm>
            <a:off x="3404931" y="2808849"/>
            <a:ext cx="2344878" cy="573337"/>
          </a:xfrm>
          <a:prstGeom prst="rect">
            <a:avLst/>
          </a:prstGeom>
          <a:noFill/>
          <a:ln>
            <a:solidFill>
              <a:srgbClr val="FF0000"/>
            </a:solidFill>
          </a:ln>
        </p:spPr>
        <p:txBody>
          <a:bodyPr wrap="square" lIns="80114" tIns="40056" rIns="80114" bIns="40056" rtlCol="0">
            <a:spAutoFit/>
          </a:bodyPr>
          <a:lstStyle/>
          <a:p>
            <a:pPr defTabSz="801132"/>
            <a:r>
              <a:rPr lang="fr-FR" sz="1600" dirty="0">
                <a:solidFill>
                  <a:schemeClr val="tx2"/>
                </a:solidFill>
                <a:latin typeface="Arial Nova Cond" panose="020B0506020202020204" pitchFamily="34" charset="0"/>
              </a:rPr>
              <a:t>Interdiction des affiches « bleu blanc rouge »</a:t>
            </a:r>
          </a:p>
        </p:txBody>
      </p:sp>
      <p:sp>
        <p:nvSpPr>
          <p:cNvPr id="16" name="ZoneTexte 15"/>
          <p:cNvSpPr txBox="1"/>
          <p:nvPr/>
        </p:nvSpPr>
        <p:spPr>
          <a:xfrm>
            <a:off x="6451942" y="1403541"/>
            <a:ext cx="1288409" cy="584775"/>
          </a:xfrm>
          <a:prstGeom prst="rect">
            <a:avLst/>
          </a:prstGeom>
          <a:noFill/>
        </p:spPr>
        <p:txBody>
          <a:bodyPr wrap="square" rtlCol="0">
            <a:spAutoFit/>
          </a:bodyPr>
          <a:lstStyle/>
          <a:p>
            <a:r>
              <a:rPr lang="fr-FR" sz="1600" dirty="0">
                <a:solidFill>
                  <a:schemeClr val="accent1"/>
                </a:solidFill>
                <a:latin typeface="Arial Nova Cond" panose="020B0506020202020204" pitchFamily="34" charset="0"/>
              </a:rPr>
              <a:t>Veille du scrutin à 0h</a:t>
            </a:r>
          </a:p>
        </p:txBody>
      </p:sp>
      <p:sp>
        <p:nvSpPr>
          <p:cNvPr id="17" name="Flèche vers le bas 16"/>
          <p:cNvSpPr/>
          <p:nvPr/>
        </p:nvSpPr>
        <p:spPr>
          <a:xfrm>
            <a:off x="7104557" y="2256711"/>
            <a:ext cx="144016" cy="468052"/>
          </a:xfrm>
          <a:prstGeom prst="downArrow">
            <a:avLst/>
          </a:pr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p:cNvSpPr txBox="1"/>
          <p:nvPr/>
        </p:nvSpPr>
        <p:spPr>
          <a:xfrm>
            <a:off x="5982255" y="2820352"/>
            <a:ext cx="2478177" cy="2235330"/>
          </a:xfrm>
          <a:prstGeom prst="rect">
            <a:avLst/>
          </a:prstGeom>
          <a:noFill/>
          <a:ln>
            <a:solidFill>
              <a:srgbClr val="FF0000"/>
            </a:solidFill>
          </a:ln>
        </p:spPr>
        <p:txBody>
          <a:bodyPr wrap="square" lIns="80114" tIns="40056" rIns="80114" bIns="40056" rtlCol="0">
            <a:spAutoFit/>
          </a:bodyPr>
          <a:lstStyle/>
          <a:p>
            <a:pPr defTabSz="801132"/>
            <a:r>
              <a:rPr lang="fr-FR" sz="1600" dirty="0">
                <a:solidFill>
                  <a:schemeClr val="tx2"/>
                </a:solidFill>
                <a:latin typeface="Arial Nova Cond" panose="020B0506020202020204" pitchFamily="34" charset="0"/>
              </a:rPr>
              <a:t>Interdiction des sondages</a:t>
            </a:r>
          </a:p>
          <a:p>
            <a:pPr marL="400567" indent="-400567" defTabSz="801132">
              <a:buFont typeface="Arial" panose="020B0604020202020204" pitchFamily="34" charset="0"/>
              <a:buChar char="•"/>
            </a:pPr>
            <a:endParaRPr lang="fr-FR" sz="1200" dirty="0">
              <a:solidFill>
                <a:schemeClr val="tx2"/>
              </a:solidFill>
              <a:latin typeface="Arial Nova Cond" panose="020B0506020202020204" pitchFamily="34" charset="0"/>
            </a:endParaRPr>
          </a:p>
          <a:p>
            <a:pPr defTabSz="801132"/>
            <a:r>
              <a:rPr lang="fr-FR" sz="1600" dirty="0">
                <a:solidFill>
                  <a:schemeClr val="tx2"/>
                </a:solidFill>
                <a:latin typeface="Arial Nova Cond" panose="020B0506020202020204" pitchFamily="34" charset="0"/>
              </a:rPr>
              <a:t>Interdiction de diffuser des documents, mails et tweets à caractère de propagande électorale</a:t>
            </a:r>
            <a:endParaRPr lang="fr-FR" sz="1200" dirty="0">
              <a:solidFill>
                <a:schemeClr val="tx2"/>
              </a:solidFill>
              <a:latin typeface="Arial Nova Cond" panose="020B0506020202020204" pitchFamily="34" charset="0"/>
            </a:endParaRPr>
          </a:p>
          <a:p>
            <a:pPr defTabSz="801132"/>
            <a:r>
              <a:rPr lang="fr-FR" sz="1600" dirty="0">
                <a:solidFill>
                  <a:schemeClr val="tx2"/>
                </a:solidFill>
                <a:latin typeface="Arial Nova Cond" panose="020B0506020202020204" pitchFamily="34" charset="0"/>
              </a:rPr>
              <a:t>Interdiction appel par messagerie</a:t>
            </a:r>
          </a:p>
          <a:p>
            <a:pPr defTabSz="801132"/>
            <a:endParaRPr lang="fr-FR" sz="1600" dirty="0">
              <a:solidFill>
                <a:schemeClr val="tx2"/>
              </a:solidFill>
              <a:latin typeface="Arial Nova Cond" panose="020B0506020202020204" pitchFamily="34" charset="0"/>
            </a:endParaRPr>
          </a:p>
        </p:txBody>
      </p:sp>
      <p:sp>
        <p:nvSpPr>
          <p:cNvPr id="19" name="ZoneTexte 18"/>
          <p:cNvSpPr txBox="1"/>
          <p:nvPr/>
        </p:nvSpPr>
        <p:spPr>
          <a:xfrm>
            <a:off x="8083771" y="1648705"/>
            <a:ext cx="1288409" cy="338554"/>
          </a:xfrm>
          <a:prstGeom prst="rect">
            <a:avLst/>
          </a:prstGeom>
          <a:noFill/>
        </p:spPr>
        <p:txBody>
          <a:bodyPr wrap="square" rtlCol="0">
            <a:spAutoFit/>
          </a:bodyPr>
          <a:lstStyle/>
          <a:p>
            <a:r>
              <a:rPr lang="fr-FR" sz="1600" dirty="0">
                <a:solidFill>
                  <a:schemeClr val="accent1"/>
                </a:solidFill>
                <a:latin typeface="Arial Nova Cond" panose="020B0506020202020204" pitchFamily="34" charset="0"/>
              </a:rPr>
              <a:t>Jour J</a:t>
            </a:r>
          </a:p>
        </p:txBody>
      </p:sp>
      <p:sp>
        <p:nvSpPr>
          <p:cNvPr id="20" name="Flèche vers le bas 19"/>
          <p:cNvSpPr/>
          <p:nvPr/>
        </p:nvSpPr>
        <p:spPr>
          <a:xfrm>
            <a:off x="8583959" y="2256710"/>
            <a:ext cx="144016" cy="2828473"/>
          </a:xfrm>
          <a:prstGeom prst="downArrow">
            <a:avLst/>
          </a:pr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ZoneTexte 20"/>
          <p:cNvSpPr txBox="1"/>
          <p:nvPr/>
        </p:nvSpPr>
        <p:spPr>
          <a:xfrm>
            <a:off x="6961170" y="5148618"/>
            <a:ext cx="2078638" cy="1065779"/>
          </a:xfrm>
          <a:prstGeom prst="rect">
            <a:avLst/>
          </a:prstGeom>
          <a:noFill/>
          <a:ln>
            <a:solidFill>
              <a:srgbClr val="FF0000"/>
            </a:solidFill>
          </a:ln>
        </p:spPr>
        <p:txBody>
          <a:bodyPr wrap="square" lIns="80114" tIns="40056" rIns="80114" bIns="40056" rtlCol="0">
            <a:spAutoFit/>
          </a:bodyPr>
          <a:lstStyle/>
          <a:p>
            <a:pPr defTabSz="801132"/>
            <a:r>
              <a:rPr lang="fr-FR" sz="1600" dirty="0">
                <a:solidFill>
                  <a:schemeClr val="tx2"/>
                </a:solidFill>
                <a:latin typeface="Arial Nova Cond" panose="020B0506020202020204" pitchFamily="34" charset="0"/>
              </a:rPr>
              <a:t>Interdiction de divulguer les résultats avant la fermeture des bureaux de vote. </a:t>
            </a:r>
          </a:p>
        </p:txBody>
      </p:sp>
    </p:spTree>
    <p:extLst>
      <p:ext uri="{BB962C8B-B14F-4D97-AF65-F5344CB8AC3E}">
        <p14:creationId xmlns:p14="http://schemas.microsoft.com/office/powerpoint/2010/main" val="1487874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barn(inVertical)">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barn(inVertical)">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barn(inVertical)">
                                      <p:cBhvr>
                                        <p:cTn id="46" dur="500"/>
                                        <p:tgtEl>
                                          <p:spTgt spid="18"/>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barn(inVertical)">
                                      <p:cBhvr>
                                        <p:cTn id="5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P spid="9" grpId="0" animBg="1"/>
      <p:bldP spid="10" grpId="0"/>
      <p:bldP spid="13" grpId="0" animBg="1"/>
      <p:bldP spid="14" grpId="0"/>
      <p:bldP spid="15" grpId="0" animBg="1"/>
      <p:bldP spid="16" grpId="0"/>
      <p:bldP spid="17" grpId="0" animBg="1"/>
      <p:bldP spid="18" grpId="0" animBg="1"/>
      <p:bldP spid="19" grpId="0"/>
      <p:bldP spid="20" grpId="0" animBg="1"/>
      <p:bldP spid="2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travail - web\cfmel\2019\2018 Presentation\background.png"/>
          <p:cNvPicPr>
            <a:picLocks noChangeAspect="1" noChangeArrowheads="1"/>
          </p:cNvPicPr>
          <p:nvPr>
            <p:custDataLst>
              <p:custData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2356590" y="-3039"/>
            <a:ext cx="6743971" cy="6861040"/>
          </a:xfrm>
          <a:prstGeom prst="rect">
            <a:avLst/>
          </a:prstGeom>
          <a:solidFill>
            <a:schemeClr val="bg1"/>
          </a:solidFill>
        </p:spPr>
      </p:pic>
      <p:sp>
        <p:nvSpPr>
          <p:cNvPr id="4" name="ZoneTexte 3"/>
          <p:cNvSpPr txBox="1"/>
          <p:nvPr/>
        </p:nvSpPr>
        <p:spPr>
          <a:xfrm>
            <a:off x="2356589" y="2204864"/>
            <a:ext cx="6743971" cy="3774213"/>
          </a:xfrm>
          <a:prstGeom prst="rect">
            <a:avLst/>
          </a:prstGeom>
          <a:solidFill>
            <a:schemeClr val="bg1"/>
          </a:solidFill>
        </p:spPr>
        <p:txBody>
          <a:bodyPr wrap="square" lIns="80114" tIns="40056" rIns="80114" bIns="40056" rtlCol="0">
            <a:spAutoFit/>
          </a:bodyPr>
          <a:lstStyle/>
          <a:p>
            <a:pPr defTabSz="801132"/>
            <a:r>
              <a:rPr lang="fr-FR" sz="6000" dirty="0">
                <a:solidFill>
                  <a:schemeClr val="tx2"/>
                </a:solidFill>
                <a:latin typeface="Myriad Pro Light" pitchFamily="34" charset="0"/>
              </a:rPr>
              <a:t>La communication institutionnelle en période préélectorale</a:t>
            </a:r>
          </a:p>
        </p:txBody>
      </p:sp>
      <p:pic>
        <p:nvPicPr>
          <p:cNvPr id="2" name="Picture 4" descr="D:\travail - web\cfmel\2019\2018 Presentation\CFMEL-LOGO-VECTOR-FINAL.png">
            <a:extLst>
              <a:ext uri="{FF2B5EF4-FFF2-40B4-BE49-F238E27FC236}">
                <a16:creationId xmlns:a16="http://schemas.microsoft.com/office/drawing/2014/main" id="{CA99C192-867D-3AC7-B0A4-C24B4418E5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9" y="-99392"/>
            <a:ext cx="2309077" cy="1833882"/>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a:extLst>
              <a:ext uri="{FF2B5EF4-FFF2-40B4-BE49-F238E27FC236}">
                <a16:creationId xmlns:a16="http://schemas.microsoft.com/office/drawing/2014/main" id="{51B18B66-2818-9054-61A3-C621B2F33B7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5536" y="6165304"/>
            <a:ext cx="1402404" cy="495433"/>
          </a:xfrm>
          <a:prstGeom prst="rect">
            <a:avLst/>
          </a:prstGeom>
        </p:spPr>
      </p:pic>
    </p:spTree>
    <p:extLst>
      <p:ext uri="{BB962C8B-B14F-4D97-AF65-F5344CB8AC3E}">
        <p14:creationId xmlns:p14="http://schemas.microsoft.com/office/powerpoint/2010/main" val="304895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D:\travail - web\cfmel\2019\2018 Presentation\CFMEL-LOGO-VECTOR-FINA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1131" y="64232"/>
            <a:ext cx="1981691" cy="1573870"/>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p:cNvSpPr txBox="1"/>
          <p:nvPr/>
        </p:nvSpPr>
        <p:spPr>
          <a:xfrm>
            <a:off x="141178" y="311431"/>
            <a:ext cx="6972029" cy="1188890"/>
          </a:xfrm>
          <a:prstGeom prst="rect">
            <a:avLst/>
          </a:prstGeom>
          <a:noFill/>
        </p:spPr>
        <p:txBody>
          <a:bodyPr wrap="square" lIns="80114" tIns="40056" rIns="80114" bIns="40056" rtlCol="0">
            <a:spAutoFit/>
          </a:bodyPr>
          <a:lstStyle/>
          <a:p>
            <a:pPr defTabSz="801132"/>
            <a:r>
              <a:rPr lang="fr-FR" sz="3600" dirty="0">
                <a:solidFill>
                  <a:schemeClr val="tx2"/>
                </a:solidFill>
                <a:latin typeface="Arial Nova Cond" panose="020B0506020202020204" pitchFamily="34" charset="0"/>
              </a:rPr>
              <a:t>Les moyens de propagande : la publicité</a:t>
            </a:r>
          </a:p>
        </p:txBody>
      </p:sp>
      <p:sp>
        <p:nvSpPr>
          <p:cNvPr id="7" name="ZoneTexte 6"/>
          <p:cNvSpPr txBox="1"/>
          <p:nvPr/>
        </p:nvSpPr>
        <p:spPr>
          <a:xfrm>
            <a:off x="395248" y="1906724"/>
            <a:ext cx="8405530" cy="4820653"/>
          </a:xfrm>
          <a:prstGeom prst="rect">
            <a:avLst/>
          </a:prstGeom>
          <a:noFill/>
        </p:spPr>
        <p:txBody>
          <a:bodyPr wrap="square" lIns="80114" tIns="40056" rIns="80114" bIns="40056" rtlCol="0">
            <a:spAutoFit/>
          </a:bodyPr>
          <a:lstStyle/>
          <a:p>
            <a:pPr defTabSz="801132"/>
            <a:endParaRPr lang="fr-FR" sz="2200" dirty="0">
              <a:solidFill>
                <a:schemeClr val="tx2"/>
              </a:solidFill>
              <a:latin typeface="Arial Nova" panose="020B0504020202020204" pitchFamily="34" charset="0"/>
            </a:endParaRPr>
          </a:p>
          <a:p>
            <a:pPr marL="400567" indent="-400567" defTabSz="801132">
              <a:buFont typeface="Arial" panose="020B0604020202020204" pitchFamily="34" charset="0"/>
              <a:buChar char="•"/>
            </a:pPr>
            <a:r>
              <a:rPr lang="fr-FR" sz="2200" dirty="0">
                <a:solidFill>
                  <a:schemeClr val="tx2"/>
                </a:solidFill>
                <a:latin typeface="Arial Nova" panose="020B0504020202020204" pitchFamily="34" charset="0"/>
              </a:rPr>
              <a:t>A partir du 1</a:t>
            </a:r>
            <a:r>
              <a:rPr lang="fr-FR" sz="2200" baseline="30000" dirty="0">
                <a:solidFill>
                  <a:schemeClr val="tx2"/>
                </a:solidFill>
                <a:latin typeface="Arial Nova" panose="020B0504020202020204" pitchFamily="34" charset="0"/>
              </a:rPr>
              <a:t>er</a:t>
            </a:r>
            <a:r>
              <a:rPr lang="fr-FR" sz="2200" dirty="0">
                <a:solidFill>
                  <a:schemeClr val="tx2"/>
                </a:solidFill>
                <a:latin typeface="Arial Nova" panose="020B0504020202020204" pitchFamily="34" charset="0"/>
              </a:rPr>
              <a:t> septembre 2025, il sera interdit de recourir, à des fins de propagande électorale, à tout procédé de publicité commerciale par voie de presse ou par tout moyen de communication audiovisuelle</a:t>
            </a:r>
          </a:p>
          <a:p>
            <a:pPr marL="400567" indent="-400567" defTabSz="801132">
              <a:buFont typeface="Arial" panose="020B0604020202020204" pitchFamily="34" charset="0"/>
              <a:buChar char="•"/>
            </a:pPr>
            <a:endParaRPr lang="fr-FR" sz="2200" dirty="0">
              <a:solidFill>
                <a:schemeClr val="tx2"/>
              </a:solidFill>
              <a:latin typeface="Arial Nova" panose="020B0504020202020204" pitchFamily="34" charset="0"/>
            </a:endParaRPr>
          </a:p>
          <a:p>
            <a:pPr marL="400567" indent="-400567" defTabSz="801132">
              <a:buFont typeface="Arial" panose="020B0604020202020204" pitchFamily="34" charset="0"/>
              <a:buChar char="•"/>
            </a:pPr>
            <a:r>
              <a:rPr lang="fr-FR" sz="2200" dirty="0">
                <a:solidFill>
                  <a:schemeClr val="tx2"/>
                </a:solidFill>
                <a:latin typeface="Arial Nova" panose="020B0504020202020204" pitchFamily="34" charset="0"/>
              </a:rPr>
              <a:t>En revanche, le candidat est libre dans le cadre de sa campagne, il peut participer à des émissions de radio, autoriser un communiqué de presse, à condition des respecter les règles de la loi de la presse et  du code électoral</a:t>
            </a:r>
          </a:p>
          <a:p>
            <a:pPr defTabSz="801132"/>
            <a:r>
              <a:rPr lang="fr-FR" sz="2200" dirty="0">
                <a:solidFill>
                  <a:schemeClr val="tx2"/>
                </a:solidFill>
                <a:latin typeface="Arial Nova" panose="020B0504020202020204" pitchFamily="34" charset="0"/>
              </a:rPr>
              <a:t>         </a:t>
            </a:r>
          </a:p>
          <a:p>
            <a:pPr defTabSz="801132"/>
            <a:r>
              <a:rPr lang="fr-FR" sz="2200" dirty="0">
                <a:solidFill>
                  <a:schemeClr val="tx2"/>
                </a:solidFill>
                <a:latin typeface="Arial Nova" panose="020B0504020202020204" pitchFamily="34" charset="0"/>
              </a:rPr>
              <a:t>	Un publi-reportage à une date très proche de l’élection est  	un procédé de publicité interdite.</a:t>
            </a:r>
          </a:p>
          <a:p>
            <a:pPr marL="400567" indent="-400567" defTabSz="801132">
              <a:buFont typeface="Arial" panose="020B0604020202020204" pitchFamily="34" charset="0"/>
              <a:buChar char="•"/>
            </a:pPr>
            <a:endParaRPr lang="fr-FR" sz="2200" dirty="0">
              <a:solidFill>
                <a:schemeClr val="tx2"/>
              </a:solidFill>
              <a:latin typeface="Arial Nova" panose="020B0504020202020204" pitchFamily="34" charset="0"/>
            </a:endParaRPr>
          </a:p>
        </p:txBody>
      </p:sp>
      <p:sp>
        <p:nvSpPr>
          <p:cNvPr id="13" name="Rectangle 12"/>
          <p:cNvSpPr/>
          <p:nvPr/>
        </p:nvSpPr>
        <p:spPr>
          <a:xfrm>
            <a:off x="2960224" y="1611629"/>
            <a:ext cx="2956771" cy="430887"/>
          </a:xfrm>
          <a:prstGeom prst="rect">
            <a:avLst/>
          </a:prstGeom>
        </p:spPr>
        <p:txBody>
          <a:bodyPr wrap="none">
            <a:spAutoFit/>
          </a:bodyPr>
          <a:lstStyle/>
          <a:p>
            <a:pPr defTabSz="801132"/>
            <a:r>
              <a:rPr lang="fr-FR" sz="2200" b="1" dirty="0">
                <a:solidFill>
                  <a:schemeClr val="tx2"/>
                </a:solidFill>
                <a:latin typeface="Arial Nova" panose="020B0504020202020204" pitchFamily="34" charset="0"/>
              </a:rPr>
              <a:t> Jusqu’au 01/09/2025</a:t>
            </a:r>
          </a:p>
        </p:txBody>
      </p:sp>
      <p:pic>
        <p:nvPicPr>
          <p:cNvPr id="15" name="Image 14"/>
          <p:cNvPicPr>
            <a:picLocks noChangeAspect="1"/>
          </p:cNvPicPr>
          <p:nvPr/>
        </p:nvPicPr>
        <p:blipFill>
          <a:blip r:embed="rId4" cstate="print">
            <a:extLst>
              <a:ext uri="{BEBA8EAE-BF5A-486C-A8C5-ECC9F3942E4B}">
                <a14:imgProps xmlns:a14="http://schemas.microsoft.com/office/drawing/2010/main">
                  <a14:imgLayer r:embed="rId5">
                    <a14:imgEffect>
                      <a14:backgroundRemoval t="32237" b="98553" l="4873" r="96491">
                        <a14:foregroundMark x1="63938" y1="63684" x2="63938" y2="63684"/>
                      </a14:backgroundRemoval>
                    </a14:imgEffect>
                  </a14:imgLayer>
                </a14:imgProps>
              </a:ext>
              <a:ext uri="{28A0092B-C50C-407E-A947-70E740481C1C}">
                <a14:useLocalDpi xmlns:a14="http://schemas.microsoft.com/office/drawing/2010/main" val="0"/>
              </a:ext>
            </a:extLst>
          </a:blip>
          <a:stretch>
            <a:fillRect/>
          </a:stretch>
        </p:blipFill>
        <p:spPr>
          <a:xfrm>
            <a:off x="2397616" y="1278153"/>
            <a:ext cx="533291" cy="789270"/>
          </a:xfrm>
          <a:prstGeom prst="rect">
            <a:avLst/>
          </a:prstGeom>
        </p:spPr>
      </p:pic>
      <p:pic>
        <p:nvPicPr>
          <p:cNvPr id="2" name="Picture 2">
            <a:extLst>
              <a:ext uri="{FF2B5EF4-FFF2-40B4-BE49-F238E27FC236}">
                <a16:creationId xmlns:a16="http://schemas.microsoft.com/office/drawing/2014/main" id="{274277BF-E8C5-32B6-7165-9E41BA02DCE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354377" y="5661248"/>
            <a:ext cx="798082" cy="604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1645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D:\travail - web\cfmel\2019\2018 Presentation\background.png"/>
          <p:cNvPicPr>
            <a:picLocks noChangeAspect="1" noChangeArrowheads="1"/>
          </p:cNvPicPr>
          <p:nvPr>
            <p:custDataLst>
              <p:custData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1509521" y="4809806"/>
            <a:ext cx="6743971" cy="686104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D:\travail - web\cfmel\2019\2018 Presentation\CFMEL-LOGO-VECTOR-FINAL.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61170" y="-161094"/>
            <a:ext cx="2309077" cy="1833882"/>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p:cNvSpPr txBox="1"/>
          <p:nvPr/>
        </p:nvSpPr>
        <p:spPr>
          <a:xfrm>
            <a:off x="141178" y="311431"/>
            <a:ext cx="6972029" cy="1188890"/>
          </a:xfrm>
          <a:prstGeom prst="rect">
            <a:avLst/>
          </a:prstGeom>
          <a:noFill/>
        </p:spPr>
        <p:txBody>
          <a:bodyPr wrap="square" lIns="80114" tIns="40056" rIns="80114" bIns="40056" rtlCol="0">
            <a:spAutoFit/>
          </a:bodyPr>
          <a:lstStyle/>
          <a:p>
            <a:pPr defTabSz="801132"/>
            <a:r>
              <a:rPr lang="fr-FR" sz="3600" dirty="0">
                <a:solidFill>
                  <a:schemeClr val="tx2"/>
                </a:solidFill>
                <a:latin typeface="Arial Nova Cond" panose="020B0506020202020204" pitchFamily="34" charset="0"/>
              </a:rPr>
              <a:t>Les moyens de propagande : la publicité</a:t>
            </a:r>
          </a:p>
        </p:txBody>
      </p:sp>
      <p:sp>
        <p:nvSpPr>
          <p:cNvPr id="7" name="ZoneTexte 6"/>
          <p:cNvSpPr txBox="1"/>
          <p:nvPr/>
        </p:nvSpPr>
        <p:spPr>
          <a:xfrm>
            <a:off x="251520" y="1672788"/>
            <a:ext cx="8405530" cy="3189438"/>
          </a:xfrm>
          <a:prstGeom prst="rect">
            <a:avLst/>
          </a:prstGeom>
          <a:noFill/>
        </p:spPr>
        <p:txBody>
          <a:bodyPr wrap="square" lIns="80114" tIns="40056" rIns="80114" bIns="40056" rtlCol="0">
            <a:spAutoFit/>
          </a:bodyPr>
          <a:lstStyle/>
          <a:p>
            <a:pPr defTabSz="801132"/>
            <a:endParaRPr lang="fr-FR" sz="2100" dirty="0">
              <a:solidFill>
                <a:schemeClr val="tx2"/>
              </a:solidFill>
              <a:latin typeface="Arial Nova" panose="020B0504020202020204" pitchFamily="34" charset="0"/>
            </a:endParaRPr>
          </a:p>
          <a:p>
            <a:pPr marL="342900" indent="-342900" defTabSz="801132">
              <a:buFont typeface="Arial" panose="020B0604020202020204" pitchFamily="34" charset="0"/>
              <a:buChar char="•"/>
            </a:pPr>
            <a:r>
              <a:rPr lang="fr-FR" sz="2800" dirty="0">
                <a:solidFill>
                  <a:schemeClr val="tx2"/>
                </a:solidFill>
                <a:latin typeface="Arial Nova" panose="020B0504020202020204" pitchFamily="34" charset="0"/>
              </a:rPr>
              <a:t>  </a:t>
            </a:r>
            <a:r>
              <a:rPr lang="fr-FR" sz="2700" dirty="0">
                <a:solidFill>
                  <a:schemeClr val="tx2"/>
                </a:solidFill>
                <a:latin typeface="Arial Nova" panose="020B0504020202020204" pitchFamily="34" charset="0"/>
              </a:rPr>
              <a:t>Il existe une exception à l’interdiction de publicité :</a:t>
            </a:r>
          </a:p>
          <a:p>
            <a:pPr marL="342900" indent="-342900" defTabSz="801132">
              <a:buFont typeface="Arial" panose="020B0604020202020204" pitchFamily="34" charset="0"/>
              <a:buChar char="•"/>
            </a:pPr>
            <a:endParaRPr lang="fr-FR" sz="2100" dirty="0">
              <a:solidFill>
                <a:schemeClr val="tx2"/>
              </a:solidFill>
              <a:latin typeface="Arial Nova" panose="020B0504020202020204" pitchFamily="34" charset="0"/>
            </a:endParaRPr>
          </a:p>
          <a:p>
            <a:pPr marL="342900" indent="-342900" defTabSz="801132">
              <a:buFont typeface="Arial" panose="020B0604020202020204" pitchFamily="34" charset="0"/>
              <a:buChar char="•"/>
            </a:pPr>
            <a:r>
              <a:rPr lang="fr-FR" sz="2200" dirty="0">
                <a:solidFill>
                  <a:schemeClr val="tx2"/>
                </a:solidFill>
                <a:latin typeface="Arial Nova" panose="020B0504020202020204" pitchFamily="34" charset="0"/>
              </a:rPr>
              <a:t>Les listes peuvent recourir à la publicité par voie de presse pour solliciter des dons.</a:t>
            </a:r>
          </a:p>
          <a:p>
            <a:pPr marL="342900" indent="-342900" defTabSz="801132">
              <a:buFont typeface="Arial" panose="020B0604020202020204" pitchFamily="34" charset="0"/>
              <a:buChar char="•"/>
            </a:pPr>
            <a:endParaRPr lang="fr-FR" sz="2200" dirty="0">
              <a:solidFill>
                <a:schemeClr val="tx2"/>
              </a:solidFill>
              <a:latin typeface="Arial Nova" panose="020B0504020202020204" pitchFamily="34" charset="0"/>
            </a:endParaRPr>
          </a:p>
          <a:p>
            <a:pPr marL="342900" indent="-342900" defTabSz="801132">
              <a:buFont typeface="Arial" panose="020B0604020202020204" pitchFamily="34" charset="0"/>
              <a:buChar char="•"/>
            </a:pPr>
            <a:r>
              <a:rPr lang="fr-FR" sz="2200" dirty="0">
                <a:solidFill>
                  <a:schemeClr val="tx2"/>
                </a:solidFill>
                <a:latin typeface="Arial Nova" panose="020B0504020202020204" pitchFamily="34" charset="0"/>
              </a:rPr>
              <a:t>Cette publicité ne peut en aucun cas comporter d’autres mentions que celles propres à permettre le versement des dons.</a:t>
            </a:r>
          </a:p>
        </p:txBody>
      </p:sp>
      <p:pic>
        <p:nvPicPr>
          <p:cNvPr id="15"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153" y="1988840"/>
            <a:ext cx="761064"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227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D:\travail - web\cfmel\2019\2018 Presentation\background.png"/>
          <p:cNvPicPr>
            <a:picLocks noChangeAspect="1" noChangeArrowheads="1"/>
          </p:cNvPicPr>
          <p:nvPr>
            <p:custDataLst>
              <p:custData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1509521" y="4809806"/>
            <a:ext cx="6743971" cy="686104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D:\travail - web\cfmel\2019\2018 Presentation\CFMEL-LOGO-VECTOR-FINAL.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10996" y="74237"/>
            <a:ext cx="1800357" cy="1429854"/>
          </a:xfrm>
          <a:prstGeom prst="rect">
            <a:avLst/>
          </a:prstGeom>
          <a:solidFill>
            <a:srgbClr val="70789F"/>
          </a:solidFill>
        </p:spPr>
      </p:pic>
      <p:sp>
        <p:nvSpPr>
          <p:cNvPr id="6" name="ZoneTexte 5"/>
          <p:cNvSpPr txBox="1"/>
          <p:nvPr/>
        </p:nvSpPr>
        <p:spPr>
          <a:xfrm>
            <a:off x="141178" y="311431"/>
            <a:ext cx="6972029" cy="1188890"/>
          </a:xfrm>
          <a:prstGeom prst="rect">
            <a:avLst/>
          </a:prstGeom>
          <a:noFill/>
        </p:spPr>
        <p:txBody>
          <a:bodyPr wrap="square" lIns="80114" tIns="40056" rIns="80114" bIns="40056" rtlCol="0">
            <a:spAutoFit/>
          </a:bodyPr>
          <a:lstStyle/>
          <a:p>
            <a:pPr defTabSz="801132"/>
            <a:r>
              <a:rPr lang="fr-FR" sz="3600" dirty="0">
                <a:solidFill>
                  <a:schemeClr val="tx2"/>
                </a:solidFill>
                <a:latin typeface="Arial Nova Cond" panose="020B0506020202020204" pitchFamily="34" charset="0"/>
              </a:rPr>
              <a:t>Les moyens de propagande : le téléphone</a:t>
            </a:r>
          </a:p>
        </p:txBody>
      </p:sp>
      <p:sp>
        <p:nvSpPr>
          <p:cNvPr id="7" name="ZoneTexte 6"/>
          <p:cNvSpPr txBox="1"/>
          <p:nvPr/>
        </p:nvSpPr>
        <p:spPr>
          <a:xfrm>
            <a:off x="141178" y="1700808"/>
            <a:ext cx="8405530" cy="3435659"/>
          </a:xfrm>
          <a:prstGeom prst="rect">
            <a:avLst/>
          </a:prstGeom>
          <a:noFill/>
        </p:spPr>
        <p:txBody>
          <a:bodyPr wrap="square" lIns="80114" tIns="40056" rIns="80114" bIns="40056" rtlCol="0">
            <a:spAutoFit/>
          </a:bodyPr>
          <a:lstStyle/>
          <a:p>
            <a:pPr defTabSz="801132"/>
            <a:endParaRPr lang="fr-FR" sz="2400" dirty="0">
              <a:solidFill>
                <a:schemeClr val="tx2"/>
              </a:solidFill>
              <a:latin typeface="Arial Nova" panose="020B0504020202020204" pitchFamily="34" charset="0"/>
            </a:endParaRPr>
          </a:p>
          <a:p>
            <a:pPr marL="342900" indent="-342900" defTabSz="801132">
              <a:buFont typeface="Arial" panose="020B0604020202020204" pitchFamily="34" charset="0"/>
              <a:buChar char="•"/>
            </a:pPr>
            <a:r>
              <a:rPr lang="fr-FR" sz="2800" dirty="0">
                <a:solidFill>
                  <a:schemeClr val="tx2"/>
                </a:solidFill>
                <a:latin typeface="Arial Nova" panose="020B0504020202020204" pitchFamily="34" charset="0"/>
              </a:rPr>
              <a:t>Diffusion de numéros d’appel gratuit :</a:t>
            </a:r>
          </a:p>
          <a:p>
            <a:pPr defTabSz="801132"/>
            <a:endParaRPr lang="fr-FR" sz="2400" dirty="0">
              <a:solidFill>
                <a:schemeClr val="tx2"/>
              </a:solidFill>
              <a:latin typeface="Arial Nova" panose="020B0504020202020204" pitchFamily="34" charset="0"/>
            </a:endParaRPr>
          </a:p>
          <a:p>
            <a:pPr defTabSz="801132"/>
            <a:endParaRPr lang="fr-FR" sz="2400" dirty="0">
              <a:solidFill>
                <a:schemeClr val="tx2"/>
              </a:solidFill>
              <a:latin typeface="Arial Nova" panose="020B0504020202020204" pitchFamily="34" charset="0"/>
            </a:endParaRPr>
          </a:p>
          <a:p>
            <a:pPr defTabSz="801132"/>
            <a:endParaRPr lang="fr-FR" sz="2400" dirty="0">
              <a:solidFill>
                <a:schemeClr val="tx2"/>
              </a:solidFill>
              <a:latin typeface="Arial Nova" panose="020B0504020202020204" pitchFamily="34" charset="0"/>
            </a:endParaRPr>
          </a:p>
          <a:p>
            <a:pPr marL="400567" indent="-400567" defTabSz="801132">
              <a:buFont typeface="Arial" panose="020B0604020202020204" pitchFamily="34" charset="0"/>
              <a:buChar char="•"/>
            </a:pPr>
            <a:r>
              <a:rPr lang="fr-FR" sz="2800" dirty="0">
                <a:solidFill>
                  <a:schemeClr val="tx2"/>
                </a:solidFill>
                <a:latin typeface="Arial Nova" panose="020B0504020202020204" pitchFamily="34" charset="0"/>
              </a:rPr>
              <a:t>Le « phoning » et automates d’appel  :</a:t>
            </a:r>
          </a:p>
          <a:p>
            <a:pPr defTabSz="801132"/>
            <a:r>
              <a:rPr lang="fr-FR" sz="2400" dirty="0">
                <a:solidFill>
                  <a:schemeClr val="tx2"/>
                </a:solidFill>
                <a:latin typeface="Arial Nova" panose="020B0504020202020204" pitchFamily="34" charset="0"/>
              </a:rPr>
              <a:t> </a:t>
            </a:r>
          </a:p>
          <a:p>
            <a:pPr defTabSz="801132"/>
            <a:endParaRPr lang="fr-FR" sz="2100" dirty="0">
              <a:solidFill>
                <a:schemeClr val="tx2"/>
              </a:solidFill>
              <a:latin typeface="Arial Nova" panose="020B0504020202020204" pitchFamily="34" charset="0"/>
            </a:endParaRPr>
          </a:p>
          <a:p>
            <a:pPr defTabSz="801132"/>
            <a:endParaRPr lang="fr-FR" sz="2100" dirty="0">
              <a:solidFill>
                <a:schemeClr val="tx2"/>
              </a:solidFill>
              <a:latin typeface="Arial Nova" panose="020B0504020202020204" pitchFamily="34" charset="0"/>
            </a:endParaRPr>
          </a:p>
        </p:txBody>
      </p:sp>
      <p:pic>
        <p:nvPicPr>
          <p:cNvPr id="12" name="Image 11"/>
          <p:cNvPicPr>
            <a:picLocks noChangeAspect="1"/>
          </p:cNvPicPr>
          <p:nvPr/>
        </p:nvPicPr>
        <p:blipFill>
          <a:blip r:embed="rId6" cstate="print">
            <a:extLst>
              <a:ext uri="{BEBA8EAE-BF5A-486C-A8C5-ECC9F3942E4B}">
                <a14:imgProps xmlns:a14="http://schemas.microsoft.com/office/drawing/2010/main">
                  <a14:imgLayer r:embed="rId7">
                    <a14:imgEffect>
                      <a14:backgroundRemoval t="32237" b="98553" l="4873" r="96491">
                        <a14:foregroundMark x1="63938" y1="63684" x2="63938" y2="63684"/>
                      </a14:backgroundRemoval>
                    </a14:imgEffect>
                  </a14:imgLayer>
                </a14:imgProps>
              </a:ext>
              <a:ext uri="{28A0092B-C50C-407E-A947-70E740481C1C}">
                <a14:useLocalDpi xmlns:a14="http://schemas.microsoft.com/office/drawing/2010/main" val="0"/>
              </a:ext>
            </a:extLst>
          </a:blip>
          <a:stretch>
            <a:fillRect/>
          </a:stretch>
        </p:blipFill>
        <p:spPr>
          <a:xfrm>
            <a:off x="6495284" y="1826427"/>
            <a:ext cx="533291" cy="789270"/>
          </a:xfrm>
          <a:prstGeom prst="rect">
            <a:avLst/>
          </a:prstGeom>
        </p:spPr>
      </p:pic>
      <p:sp>
        <p:nvSpPr>
          <p:cNvPr id="13" name="Rectangle 12"/>
          <p:cNvSpPr/>
          <p:nvPr/>
        </p:nvSpPr>
        <p:spPr>
          <a:xfrm>
            <a:off x="4069054" y="2680964"/>
            <a:ext cx="2203680" cy="338554"/>
          </a:xfrm>
          <a:prstGeom prst="rect">
            <a:avLst/>
          </a:prstGeom>
        </p:spPr>
        <p:txBody>
          <a:bodyPr wrap="none">
            <a:spAutoFit/>
          </a:bodyPr>
          <a:lstStyle/>
          <a:p>
            <a:pPr defTabSz="801132"/>
            <a:r>
              <a:rPr lang="fr-FR" sz="1600" b="1" dirty="0">
                <a:solidFill>
                  <a:schemeClr val="tx2"/>
                </a:solidFill>
                <a:latin typeface="Arial Nova" panose="020B0504020202020204" pitchFamily="34" charset="0"/>
              </a:rPr>
              <a:t> Jusqu’au 01/09/2025</a:t>
            </a:r>
          </a:p>
        </p:txBody>
      </p:sp>
      <p:sp>
        <p:nvSpPr>
          <p:cNvPr id="17" name="Rectangle 16"/>
          <p:cNvSpPr/>
          <p:nvPr/>
        </p:nvSpPr>
        <p:spPr>
          <a:xfrm>
            <a:off x="4000212" y="4172728"/>
            <a:ext cx="2868093" cy="338554"/>
          </a:xfrm>
          <a:prstGeom prst="rect">
            <a:avLst/>
          </a:prstGeom>
        </p:spPr>
        <p:txBody>
          <a:bodyPr wrap="none">
            <a:spAutoFit/>
          </a:bodyPr>
          <a:lstStyle/>
          <a:p>
            <a:pPr defTabSz="801132"/>
            <a:r>
              <a:rPr lang="fr-FR" sz="1600" b="1" dirty="0">
                <a:solidFill>
                  <a:schemeClr val="tx2"/>
                </a:solidFill>
                <a:latin typeface="Arial Nova" panose="020B0504020202020204" pitchFamily="34" charset="0"/>
              </a:rPr>
              <a:t> Jusqu’à la veille du scrutin</a:t>
            </a:r>
          </a:p>
        </p:txBody>
      </p:sp>
      <p:pic>
        <p:nvPicPr>
          <p:cNvPr id="14" name="Image 13"/>
          <p:cNvPicPr>
            <a:picLocks noChangeAspect="1"/>
          </p:cNvPicPr>
          <p:nvPr/>
        </p:nvPicPr>
        <p:blipFill>
          <a:blip r:embed="rId6" cstate="print">
            <a:extLst>
              <a:ext uri="{BEBA8EAE-BF5A-486C-A8C5-ECC9F3942E4B}">
                <a14:imgProps xmlns:a14="http://schemas.microsoft.com/office/drawing/2010/main">
                  <a14:imgLayer r:embed="rId7">
                    <a14:imgEffect>
                      <a14:backgroundRemoval t="32237" b="98553" l="4873" r="96491">
                        <a14:foregroundMark x1="63938" y1="63684" x2="63938" y2="63684"/>
                      </a14:backgroundRemoval>
                    </a14:imgEffect>
                  </a14:imgLayer>
                </a14:imgProps>
              </a:ext>
              <a:ext uri="{28A0092B-C50C-407E-A947-70E740481C1C}">
                <a14:useLocalDpi xmlns:a14="http://schemas.microsoft.com/office/drawing/2010/main" val="0"/>
              </a:ext>
            </a:extLst>
          </a:blip>
          <a:stretch>
            <a:fillRect/>
          </a:stretch>
        </p:blipFill>
        <p:spPr>
          <a:xfrm>
            <a:off x="6878610" y="3383458"/>
            <a:ext cx="533291" cy="789270"/>
          </a:xfrm>
          <a:prstGeom prst="rect">
            <a:avLst/>
          </a:prstGeom>
        </p:spPr>
      </p:pic>
    </p:spTree>
    <p:extLst>
      <p:ext uri="{BB962C8B-B14F-4D97-AF65-F5344CB8AC3E}">
        <p14:creationId xmlns:p14="http://schemas.microsoft.com/office/powerpoint/2010/main" val="555527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travail - web\cfmel\2019\2018 Presentation\CFMEL-LOGO-VECTOR-FINA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21029" y="-151457"/>
            <a:ext cx="1891024" cy="1501862"/>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p:cNvSpPr txBox="1"/>
          <p:nvPr/>
        </p:nvSpPr>
        <p:spPr>
          <a:xfrm>
            <a:off x="141178" y="311431"/>
            <a:ext cx="6972029" cy="1188890"/>
          </a:xfrm>
          <a:prstGeom prst="rect">
            <a:avLst/>
          </a:prstGeom>
          <a:noFill/>
        </p:spPr>
        <p:txBody>
          <a:bodyPr wrap="square" lIns="80114" tIns="40056" rIns="80114" bIns="40056" rtlCol="0">
            <a:spAutoFit/>
          </a:bodyPr>
          <a:lstStyle/>
          <a:p>
            <a:pPr defTabSz="801132"/>
            <a:r>
              <a:rPr lang="fr-FR" sz="3600" dirty="0">
                <a:solidFill>
                  <a:schemeClr val="tx2"/>
                </a:solidFill>
                <a:latin typeface="Arial Nova Cond" panose="020B0506020202020204" pitchFamily="34" charset="0"/>
              </a:rPr>
              <a:t>Les moyens de propagande : les tracts</a:t>
            </a:r>
          </a:p>
        </p:txBody>
      </p:sp>
      <p:sp>
        <p:nvSpPr>
          <p:cNvPr id="7" name="ZoneTexte 6"/>
          <p:cNvSpPr txBox="1"/>
          <p:nvPr/>
        </p:nvSpPr>
        <p:spPr>
          <a:xfrm>
            <a:off x="292639" y="1988840"/>
            <a:ext cx="8405530" cy="3804991"/>
          </a:xfrm>
          <a:prstGeom prst="rect">
            <a:avLst/>
          </a:prstGeom>
          <a:noFill/>
        </p:spPr>
        <p:txBody>
          <a:bodyPr wrap="square" lIns="80114" tIns="40056" rIns="80114" bIns="40056" rtlCol="0">
            <a:spAutoFit/>
          </a:bodyPr>
          <a:lstStyle/>
          <a:p>
            <a:pPr defTabSz="801132"/>
            <a:r>
              <a:rPr lang="fr-FR" sz="2200" dirty="0">
                <a:solidFill>
                  <a:schemeClr val="tx2"/>
                </a:solidFill>
                <a:latin typeface="Arial Nova" panose="020B0504020202020204" pitchFamily="34" charset="0"/>
              </a:rPr>
              <a:t>Les juges admettent la distribution de tracts dès lors :</a:t>
            </a:r>
          </a:p>
          <a:p>
            <a:pPr defTabSz="801132"/>
            <a:endParaRPr lang="fr-FR" sz="2200" dirty="0">
              <a:solidFill>
                <a:schemeClr val="tx2"/>
              </a:solidFill>
              <a:latin typeface="Arial Nova" panose="020B0504020202020204" pitchFamily="34" charset="0"/>
            </a:endParaRPr>
          </a:p>
          <a:p>
            <a:pPr marL="342900" indent="-342900" defTabSz="801132">
              <a:buFontTx/>
              <a:buChar char="-"/>
            </a:pPr>
            <a:r>
              <a:rPr lang="fr-FR" sz="2200" dirty="0">
                <a:solidFill>
                  <a:schemeClr val="tx2"/>
                </a:solidFill>
                <a:latin typeface="Arial Nova" panose="020B0504020202020204" pitchFamily="34" charset="0"/>
              </a:rPr>
              <a:t>qu'ils ne sont pas injurieux.</a:t>
            </a:r>
          </a:p>
          <a:p>
            <a:pPr marL="342900" indent="-342900" defTabSz="801132">
              <a:buFontTx/>
              <a:buChar char="-"/>
            </a:pPr>
            <a:endParaRPr lang="fr-FR" sz="2200" dirty="0">
              <a:solidFill>
                <a:schemeClr val="tx2"/>
              </a:solidFill>
              <a:latin typeface="Arial Nova" panose="020B0504020202020204" pitchFamily="34" charset="0"/>
            </a:endParaRPr>
          </a:p>
          <a:p>
            <a:pPr marL="342900" indent="-342900" defTabSz="801132">
              <a:buFontTx/>
              <a:buChar char="-"/>
            </a:pPr>
            <a:r>
              <a:rPr lang="fr-FR" sz="2200" dirty="0">
                <a:solidFill>
                  <a:schemeClr val="tx2"/>
                </a:solidFill>
                <a:latin typeface="Arial Nova" panose="020B0504020202020204" pitchFamily="34" charset="0"/>
              </a:rPr>
              <a:t>que la distribution n'est pas massive.</a:t>
            </a:r>
          </a:p>
          <a:p>
            <a:pPr marL="342900" indent="-342900" defTabSz="801132">
              <a:buFontTx/>
              <a:buChar char="-"/>
            </a:pPr>
            <a:endParaRPr lang="fr-FR" sz="2200" dirty="0">
              <a:solidFill>
                <a:schemeClr val="tx2"/>
              </a:solidFill>
              <a:latin typeface="Arial Nova" panose="020B0504020202020204" pitchFamily="34" charset="0"/>
            </a:endParaRPr>
          </a:p>
          <a:p>
            <a:pPr marL="342900" indent="-342900" defTabSz="801132">
              <a:buFontTx/>
              <a:buChar char="-"/>
            </a:pPr>
            <a:r>
              <a:rPr lang="fr-FR" sz="2200" dirty="0">
                <a:solidFill>
                  <a:schemeClr val="tx2"/>
                </a:solidFill>
                <a:latin typeface="Arial Nova" panose="020B0504020202020204" pitchFamily="34" charset="0"/>
              </a:rPr>
              <a:t>que la distribution n’est pas trop tardive pour empêcher les adversaires de répondre.</a:t>
            </a:r>
          </a:p>
          <a:p>
            <a:pPr marL="342900" indent="-342900" defTabSz="801132">
              <a:buFontTx/>
              <a:buChar char="-"/>
            </a:pPr>
            <a:endParaRPr lang="fr-FR" sz="2200" dirty="0">
              <a:solidFill>
                <a:schemeClr val="tx2"/>
              </a:solidFill>
              <a:latin typeface="Arial Nova" panose="020B0504020202020204" pitchFamily="34" charset="0"/>
            </a:endParaRPr>
          </a:p>
          <a:p>
            <a:pPr marL="342900" indent="-342900" defTabSz="801132">
              <a:buFontTx/>
              <a:buChar char="-"/>
            </a:pPr>
            <a:r>
              <a:rPr lang="fr-FR" sz="2200" dirty="0">
                <a:solidFill>
                  <a:schemeClr val="tx2"/>
                </a:solidFill>
                <a:latin typeface="Arial Nova" panose="020B0504020202020204" pitchFamily="34" charset="0"/>
              </a:rPr>
              <a:t>que la sincérité du scrutin ne soit altérée au vu d'un faible écart de voix.</a:t>
            </a:r>
          </a:p>
        </p:txBody>
      </p:sp>
      <p:pic>
        <p:nvPicPr>
          <p:cNvPr id="12" name="Image 11"/>
          <p:cNvPicPr>
            <a:picLocks noChangeAspect="1"/>
          </p:cNvPicPr>
          <p:nvPr/>
        </p:nvPicPr>
        <p:blipFill>
          <a:blip r:embed="rId4" cstate="print">
            <a:extLst>
              <a:ext uri="{BEBA8EAE-BF5A-486C-A8C5-ECC9F3942E4B}">
                <a14:imgProps xmlns:a14="http://schemas.microsoft.com/office/drawing/2010/main">
                  <a14:imgLayer r:embed="rId5">
                    <a14:imgEffect>
                      <a14:backgroundRemoval t="32237" b="98553" l="4873" r="96491">
                        <a14:foregroundMark x1="63938" y1="63684" x2="63938" y2="63684"/>
                      </a14:backgroundRemoval>
                    </a14:imgEffect>
                  </a14:imgLayer>
                </a14:imgProps>
              </a:ext>
              <a:ext uri="{28A0092B-C50C-407E-A947-70E740481C1C}">
                <a14:useLocalDpi xmlns:a14="http://schemas.microsoft.com/office/drawing/2010/main" val="0"/>
              </a:ext>
            </a:extLst>
          </a:blip>
          <a:stretch>
            <a:fillRect/>
          </a:stretch>
        </p:blipFill>
        <p:spPr>
          <a:xfrm>
            <a:off x="2267744" y="955311"/>
            <a:ext cx="533291" cy="789270"/>
          </a:xfrm>
          <a:prstGeom prst="rect">
            <a:avLst/>
          </a:prstGeom>
        </p:spPr>
      </p:pic>
      <p:sp>
        <p:nvSpPr>
          <p:cNvPr id="13" name="Rectangle 12"/>
          <p:cNvSpPr/>
          <p:nvPr/>
        </p:nvSpPr>
        <p:spPr>
          <a:xfrm>
            <a:off x="2771800" y="1300291"/>
            <a:ext cx="3125279" cy="369332"/>
          </a:xfrm>
          <a:prstGeom prst="rect">
            <a:avLst/>
          </a:prstGeom>
        </p:spPr>
        <p:txBody>
          <a:bodyPr wrap="none">
            <a:spAutoFit/>
          </a:bodyPr>
          <a:lstStyle/>
          <a:p>
            <a:pPr defTabSz="801132"/>
            <a:r>
              <a:rPr lang="fr-FR" b="1" dirty="0">
                <a:solidFill>
                  <a:schemeClr val="tx2"/>
                </a:solidFill>
                <a:latin typeface="Arial Nova" panose="020B0504020202020204" pitchFamily="34" charset="0"/>
              </a:rPr>
              <a:t> Jusqu’à la veille du scrutin</a:t>
            </a:r>
          </a:p>
        </p:txBody>
      </p:sp>
      <p:sp>
        <p:nvSpPr>
          <p:cNvPr id="4" name="Titre 3">
            <a:extLst>
              <a:ext uri="{FF2B5EF4-FFF2-40B4-BE49-F238E27FC236}">
                <a16:creationId xmlns:a16="http://schemas.microsoft.com/office/drawing/2014/main" id="{00E07AAF-AD56-2C45-32AF-83B51C29DA32}"/>
              </a:ext>
            </a:extLst>
          </p:cNvPr>
          <p:cNvSpPr>
            <a:spLocks noGrp="1"/>
          </p:cNvSpPr>
          <p:nvPr>
            <p:ph type="title"/>
          </p:nvPr>
        </p:nvSpPr>
        <p:spPr/>
        <p:txBody>
          <a:bodyPr/>
          <a:lstStyle/>
          <a:p>
            <a:endParaRPr lang="fr-FR"/>
          </a:p>
        </p:txBody>
      </p:sp>
    </p:spTree>
    <p:extLst>
      <p:ext uri="{BB962C8B-B14F-4D97-AF65-F5344CB8AC3E}">
        <p14:creationId xmlns:p14="http://schemas.microsoft.com/office/powerpoint/2010/main" val="1587657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D:\travail - web\cfmel\2019\2018 Presentation\CFMEL-LOGO-VECTOR-FINA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21915" y="58772"/>
            <a:ext cx="1946410" cy="1545850"/>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p:cNvSpPr txBox="1"/>
          <p:nvPr/>
        </p:nvSpPr>
        <p:spPr>
          <a:xfrm>
            <a:off x="190647" y="1657260"/>
            <a:ext cx="8640960" cy="3404881"/>
          </a:xfrm>
          <a:prstGeom prst="rect">
            <a:avLst/>
          </a:prstGeom>
          <a:noFill/>
        </p:spPr>
        <p:txBody>
          <a:bodyPr wrap="square" lIns="80114" tIns="40056" rIns="80114" bIns="40056" rtlCol="0">
            <a:spAutoFit/>
          </a:bodyPr>
          <a:lstStyle/>
          <a:p>
            <a:pPr marL="285750" indent="-285750" defTabSz="801132">
              <a:buFont typeface="Arial" panose="020B0604020202020204" pitchFamily="34" charset="0"/>
              <a:buChar char="•"/>
            </a:pPr>
            <a:r>
              <a:rPr lang="fr-FR" dirty="0">
                <a:solidFill>
                  <a:schemeClr val="tx2"/>
                </a:solidFill>
                <a:latin typeface="Arial Nova" panose="020B0504020202020204" pitchFamily="34" charset="0"/>
              </a:rPr>
              <a:t>Aucune disposition n’interdit la création d’un site ou d’un réseau social au nom du candidat.</a:t>
            </a:r>
          </a:p>
          <a:p>
            <a:pPr marL="342900" indent="-342900" defTabSz="801132">
              <a:buFontTx/>
              <a:buChar char="-"/>
            </a:pPr>
            <a:endParaRPr lang="fr-FR" dirty="0">
              <a:solidFill>
                <a:schemeClr val="tx2"/>
              </a:solidFill>
              <a:latin typeface="Arial Nova" panose="020B0504020202020204" pitchFamily="34" charset="0"/>
            </a:endParaRPr>
          </a:p>
          <a:p>
            <a:pPr marL="285750" indent="-285750" defTabSz="801132">
              <a:buFont typeface="Arial" panose="020B0604020202020204" pitchFamily="34" charset="0"/>
              <a:buChar char="•"/>
            </a:pPr>
            <a:r>
              <a:rPr lang="fr-FR" dirty="0">
                <a:solidFill>
                  <a:schemeClr val="tx2"/>
                </a:solidFill>
                <a:latin typeface="Arial Nova" panose="020B0504020202020204" pitchFamily="34" charset="0"/>
              </a:rPr>
              <a:t>La liberté de ton et la souplesse d’utilisation de ces dispositifs de statut public imposent la prudence.</a:t>
            </a:r>
          </a:p>
          <a:p>
            <a:pPr marL="342900" indent="-342900" defTabSz="801132">
              <a:buFontTx/>
              <a:buChar char="-"/>
            </a:pPr>
            <a:endParaRPr lang="fr-FR" dirty="0">
              <a:solidFill>
                <a:schemeClr val="tx2"/>
              </a:solidFill>
              <a:latin typeface="Arial Nova" panose="020B0504020202020204" pitchFamily="34" charset="0"/>
            </a:endParaRPr>
          </a:p>
          <a:p>
            <a:pPr defTabSz="801132"/>
            <a:r>
              <a:rPr lang="fr-FR" dirty="0">
                <a:solidFill>
                  <a:schemeClr val="tx2"/>
                </a:solidFill>
                <a:latin typeface="Arial Nova" panose="020B0504020202020204" pitchFamily="34" charset="0"/>
              </a:rPr>
              <a:t>	Le contenu  des messages ( qui que soit l’auteur) ne doit pas être injurieux     	ou diffamatoire – Application de la loi du 29 juillet 1881sur la liberté de la 	presse </a:t>
            </a:r>
          </a:p>
          <a:p>
            <a:pPr defTabSz="801132"/>
            <a:endParaRPr lang="fr-FR" dirty="0">
              <a:solidFill>
                <a:schemeClr val="tx2"/>
              </a:solidFill>
              <a:latin typeface="Arial Nova" panose="020B0504020202020204" pitchFamily="34" charset="0"/>
            </a:endParaRPr>
          </a:p>
          <a:p>
            <a:pPr marL="285750" indent="-285750" defTabSz="801132">
              <a:buFont typeface="Arial" panose="020B0604020202020204" pitchFamily="34" charset="0"/>
              <a:buChar char="•"/>
            </a:pPr>
            <a:r>
              <a:rPr lang="fr-FR" dirty="0">
                <a:solidFill>
                  <a:schemeClr val="tx2"/>
                </a:solidFill>
                <a:latin typeface="Arial Nova" panose="020B0504020202020204" pitchFamily="34" charset="0"/>
              </a:rPr>
              <a:t>L’utilisation ne doit pas constituer une manœuvre de nature à altérer le scrutin en créant une confusion dans l’esprit des électeurs.</a:t>
            </a:r>
          </a:p>
        </p:txBody>
      </p:sp>
      <p:sp>
        <p:nvSpPr>
          <p:cNvPr id="8" name="ZoneTexte 7"/>
          <p:cNvSpPr txBox="1"/>
          <p:nvPr/>
        </p:nvSpPr>
        <p:spPr>
          <a:xfrm>
            <a:off x="5523" y="157812"/>
            <a:ext cx="6972029" cy="1065779"/>
          </a:xfrm>
          <a:prstGeom prst="rect">
            <a:avLst/>
          </a:prstGeom>
          <a:noFill/>
        </p:spPr>
        <p:txBody>
          <a:bodyPr wrap="square" lIns="80114" tIns="40056" rIns="80114" bIns="40056" rtlCol="0">
            <a:spAutoFit/>
          </a:bodyPr>
          <a:lstStyle/>
          <a:p>
            <a:pPr defTabSz="801132"/>
            <a:r>
              <a:rPr lang="fr-FR" sz="3200" dirty="0">
                <a:solidFill>
                  <a:schemeClr val="tx2"/>
                </a:solidFill>
                <a:latin typeface="Arial Nova Cond" panose="020B0506020202020204" pitchFamily="34" charset="0"/>
              </a:rPr>
              <a:t>Les moyens de propagande : internet et réseaux sociaux</a:t>
            </a:r>
          </a:p>
        </p:txBody>
      </p:sp>
      <p:sp>
        <p:nvSpPr>
          <p:cNvPr id="9" name="Flèche droite 8"/>
          <p:cNvSpPr/>
          <p:nvPr/>
        </p:nvSpPr>
        <p:spPr>
          <a:xfrm>
            <a:off x="442741" y="3429000"/>
            <a:ext cx="421047" cy="362539"/>
          </a:xfrm>
          <a:prstGeom prst="rightArrow">
            <a:avLst/>
          </a:prstGeom>
          <a:solidFill>
            <a:srgbClr val="FF0000"/>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4351" tIns="52176" rIns="104351" bIns="52176"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FF0000"/>
              </a:solidFill>
            </a:endParaRPr>
          </a:p>
        </p:txBody>
      </p:sp>
      <p:pic>
        <p:nvPicPr>
          <p:cNvPr id="10" name="Image 9"/>
          <p:cNvPicPr>
            <a:picLocks noChangeAspect="1"/>
          </p:cNvPicPr>
          <p:nvPr/>
        </p:nvPicPr>
        <p:blipFill>
          <a:blip r:embed="rId4" cstate="print">
            <a:extLst>
              <a:ext uri="{BEBA8EAE-BF5A-486C-A8C5-ECC9F3942E4B}">
                <a14:imgProps xmlns:a14="http://schemas.microsoft.com/office/drawing/2010/main">
                  <a14:imgLayer r:embed="rId5">
                    <a14:imgEffect>
                      <a14:backgroundRemoval t="32237" b="98553" l="4873" r="96491">
                        <a14:foregroundMark x1="63938" y1="63684" x2="63938" y2="63684"/>
                      </a14:backgroundRemoval>
                    </a14:imgEffect>
                  </a14:imgLayer>
                </a14:imgProps>
              </a:ext>
              <a:ext uri="{28A0092B-C50C-407E-A947-70E740481C1C}">
                <a14:useLocalDpi xmlns:a14="http://schemas.microsoft.com/office/drawing/2010/main" val="0"/>
              </a:ext>
            </a:extLst>
          </a:blip>
          <a:stretch>
            <a:fillRect/>
          </a:stretch>
        </p:blipFill>
        <p:spPr>
          <a:xfrm>
            <a:off x="3779912" y="831697"/>
            <a:ext cx="533291" cy="789270"/>
          </a:xfrm>
          <a:prstGeom prst="rect">
            <a:avLst/>
          </a:prstGeom>
        </p:spPr>
      </p:pic>
      <p:sp>
        <p:nvSpPr>
          <p:cNvPr id="11" name="Rectangle 10"/>
          <p:cNvSpPr/>
          <p:nvPr/>
        </p:nvSpPr>
        <p:spPr>
          <a:xfrm>
            <a:off x="4226236" y="1156188"/>
            <a:ext cx="2868093" cy="338554"/>
          </a:xfrm>
          <a:prstGeom prst="rect">
            <a:avLst/>
          </a:prstGeom>
        </p:spPr>
        <p:txBody>
          <a:bodyPr wrap="none">
            <a:spAutoFit/>
          </a:bodyPr>
          <a:lstStyle/>
          <a:p>
            <a:pPr defTabSz="801132"/>
            <a:r>
              <a:rPr lang="fr-FR" sz="1600" b="1" dirty="0">
                <a:solidFill>
                  <a:schemeClr val="tx2"/>
                </a:solidFill>
                <a:latin typeface="Arial Nova" panose="020B0504020202020204" pitchFamily="34" charset="0"/>
              </a:rPr>
              <a:t> Jusqu’à la veille du scrutin</a:t>
            </a:r>
          </a:p>
        </p:txBody>
      </p:sp>
      <p:pic>
        <p:nvPicPr>
          <p:cNvPr id="1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3075" y="5463065"/>
            <a:ext cx="961482" cy="727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ZoneTexte 1"/>
          <p:cNvSpPr txBox="1"/>
          <p:nvPr/>
        </p:nvSpPr>
        <p:spPr>
          <a:xfrm>
            <a:off x="1331640" y="5226784"/>
            <a:ext cx="6624736" cy="1200329"/>
          </a:xfrm>
          <a:prstGeom prst="rect">
            <a:avLst/>
          </a:prstGeom>
          <a:noFill/>
        </p:spPr>
        <p:txBody>
          <a:bodyPr wrap="square" rtlCol="0">
            <a:spAutoFit/>
          </a:bodyPr>
          <a:lstStyle/>
          <a:p>
            <a:r>
              <a:rPr lang="fr-FR" dirty="0">
                <a:solidFill>
                  <a:schemeClr val="tx2"/>
                </a:solidFill>
                <a:latin typeface="Arial Nova" panose="020B0504020202020204" pitchFamily="34" charset="0"/>
              </a:rPr>
              <a:t>A la dénomination retenue, aux photographies utilisées, aux commentaires et liens diffusés !</a:t>
            </a:r>
          </a:p>
          <a:p>
            <a:r>
              <a:rPr lang="fr-FR" dirty="0">
                <a:solidFill>
                  <a:schemeClr val="tx2"/>
                </a:solidFill>
                <a:latin typeface="Arial Nova" panose="020B0504020202020204" pitchFamily="34" charset="0"/>
              </a:rPr>
              <a:t>La mise en sommeil est préconisée pour éviter les commentaires, les republications avec des « appels à voter »</a:t>
            </a:r>
          </a:p>
        </p:txBody>
      </p:sp>
    </p:spTree>
    <p:extLst>
      <p:ext uri="{BB962C8B-B14F-4D97-AF65-F5344CB8AC3E}">
        <p14:creationId xmlns:p14="http://schemas.microsoft.com/office/powerpoint/2010/main" val="161769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D:\travail - web\cfmel\2019\2018 Presentation\CFMEL-LOGO-VECTOR-FINA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0"/>
            <a:ext cx="1709691" cy="1357846"/>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p:cNvSpPr txBox="1"/>
          <p:nvPr/>
        </p:nvSpPr>
        <p:spPr>
          <a:xfrm>
            <a:off x="141178" y="311431"/>
            <a:ext cx="6972029" cy="1188890"/>
          </a:xfrm>
          <a:prstGeom prst="rect">
            <a:avLst/>
          </a:prstGeom>
          <a:noFill/>
        </p:spPr>
        <p:txBody>
          <a:bodyPr wrap="square" lIns="80114" tIns="40056" rIns="80114" bIns="40056" rtlCol="0">
            <a:spAutoFit/>
          </a:bodyPr>
          <a:lstStyle/>
          <a:p>
            <a:pPr defTabSz="801132"/>
            <a:r>
              <a:rPr lang="fr-FR" sz="3600" dirty="0">
                <a:solidFill>
                  <a:schemeClr val="tx2"/>
                </a:solidFill>
                <a:latin typeface="Arial Nova Cond" panose="020B0506020202020204" pitchFamily="34" charset="0"/>
              </a:rPr>
              <a:t>Les bonnes pratiques : Le droit de réponse </a:t>
            </a:r>
          </a:p>
        </p:txBody>
      </p:sp>
      <p:sp>
        <p:nvSpPr>
          <p:cNvPr id="7" name="ZoneTexte 6"/>
          <p:cNvSpPr txBox="1"/>
          <p:nvPr/>
        </p:nvSpPr>
        <p:spPr>
          <a:xfrm>
            <a:off x="251520" y="1457206"/>
            <a:ext cx="8405530" cy="5159208"/>
          </a:xfrm>
          <a:prstGeom prst="rect">
            <a:avLst/>
          </a:prstGeom>
          <a:noFill/>
        </p:spPr>
        <p:txBody>
          <a:bodyPr wrap="square" lIns="80114" tIns="40056" rIns="80114" bIns="40056" rtlCol="0">
            <a:spAutoFit/>
          </a:bodyPr>
          <a:lstStyle/>
          <a:p>
            <a:pPr defTabSz="801132"/>
            <a:endParaRPr lang="fr-FR" sz="2200" dirty="0">
              <a:solidFill>
                <a:schemeClr val="tx2"/>
              </a:solidFill>
              <a:latin typeface="Arial Nova" panose="020B0504020202020204" pitchFamily="34" charset="0"/>
            </a:endParaRPr>
          </a:p>
          <a:p>
            <a:pPr marL="342900" indent="-342900" defTabSz="801132">
              <a:buFont typeface="Arial" panose="020B0604020202020204" pitchFamily="34" charset="0"/>
              <a:buChar char="•"/>
            </a:pPr>
            <a:r>
              <a:rPr lang="fr-FR" sz="2200" dirty="0">
                <a:solidFill>
                  <a:schemeClr val="tx2"/>
                </a:solidFill>
                <a:latin typeface="Arial Nova" panose="020B0504020202020204" pitchFamily="34" charset="0"/>
              </a:rPr>
              <a:t> L’exercice du droit de réponse est prévu par l’article 29 de al loi du 29 juillet 1881</a:t>
            </a:r>
          </a:p>
          <a:p>
            <a:pPr lvl="1" defTabSz="801132"/>
            <a:endParaRPr lang="fr-FR" sz="2200" dirty="0">
              <a:solidFill>
                <a:schemeClr val="tx2"/>
              </a:solidFill>
              <a:latin typeface="Arial Nova" panose="020B0504020202020204" pitchFamily="34" charset="0"/>
            </a:endParaRPr>
          </a:p>
          <a:p>
            <a:pPr lvl="1" defTabSz="801132"/>
            <a:r>
              <a:rPr lang="fr-FR" sz="2200" dirty="0">
                <a:solidFill>
                  <a:schemeClr val="tx2"/>
                </a:solidFill>
                <a:latin typeface="Arial Nova" panose="020B0504020202020204" pitchFamily="34" charset="0"/>
              </a:rPr>
              <a:t>	Toute personne incriminée doit pouvoir solliciter un droit de 	réponse dès qu’elle est nommée ou identifiable dans une 	publication (journaux, presse, réseaux sociaux).</a:t>
            </a:r>
          </a:p>
          <a:p>
            <a:pPr defTabSz="801132"/>
            <a:r>
              <a:rPr lang="fr-FR" sz="2200" dirty="0">
                <a:solidFill>
                  <a:schemeClr val="tx2"/>
                </a:solidFill>
                <a:latin typeface="Arial Nova" panose="020B0504020202020204" pitchFamily="34" charset="0"/>
              </a:rPr>
              <a:t>	Peu importe que le journal n’ a pas commis d'erreurs ou a 	déjà publié un rectificatif. </a:t>
            </a:r>
          </a:p>
          <a:p>
            <a:pPr defTabSz="801132"/>
            <a:endParaRPr lang="fr-FR" sz="2200" dirty="0">
              <a:solidFill>
                <a:schemeClr val="tx2"/>
              </a:solidFill>
              <a:latin typeface="Arial Nova" panose="020B0504020202020204" pitchFamily="34" charset="0"/>
            </a:endParaRPr>
          </a:p>
          <a:p>
            <a:pPr marL="342900" indent="-342900" defTabSz="801132">
              <a:buFont typeface="Arial" panose="020B0604020202020204" pitchFamily="34" charset="0"/>
              <a:buChar char="•"/>
            </a:pPr>
            <a:r>
              <a:rPr lang="fr-FR" sz="2200" dirty="0">
                <a:solidFill>
                  <a:schemeClr val="tx2"/>
                </a:solidFill>
                <a:latin typeface="Arial Nova" panose="020B0504020202020204" pitchFamily="34" charset="0"/>
              </a:rPr>
              <a:t>L'insertion de la réponse doit être faite, à la même place et avec les mêmes caractères, dans le numéro qui suit le surlendemain de la demande de réponse pour les publications non quotidiennes ou dans les 3 jours de la réception pour les quotidiens (24h en période électorale).</a:t>
            </a:r>
          </a:p>
        </p:txBody>
      </p:sp>
      <p:sp>
        <p:nvSpPr>
          <p:cNvPr id="2" name="Flèche droite 8">
            <a:extLst>
              <a:ext uri="{FF2B5EF4-FFF2-40B4-BE49-F238E27FC236}">
                <a16:creationId xmlns:a16="http://schemas.microsoft.com/office/drawing/2014/main" id="{32DE4A07-4053-0171-404A-B56162468279}"/>
              </a:ext>
            </a:extLst>
          </p:cNvPr>
          <p:cNvSpPr/>
          <p:nvPr/>
        </p:nvSpPr>
        <p:spPr>
          <a:xfrm>
            <a:off x="494404" y="3037426"/>
            <a:ext cx="421047" cy="362539"/>
          </a:xfrm>
          <a:prstGeom prst="rightArrow">
            <a:avLst/>
          </a:prstGeom>
          <a:solidFill>
            <a:srgbClr val="FF0000"/>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4351" tIns="52176" rIns="104351" bIns="52176"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FF0000"/>
              </a:solidFill>
            </a:endParaRPr>
          </a:p>
        </p:txBody>
      </p:sp>
    </p:spTree>
    <p:extLst>
      <p:ext uri="{BB962C8B-B14F-4D97-AF65-F5344CB8AC3E}">
        <p14:creationId xmlns:p14="http://schemas.microsoft.com/office/powerpoint/2010/main" val="3451830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D:\travail - web\cfmel\2019\2018 Presentation\CFMEL-LOGO-VECTOR-FINA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25869" y="-130339"/>
            <a:ext cx="1787294" cy="1419479"/>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p:cNvSpPr txBox="1"/>
          <p:nvPr/>
        </p:nvSpPr>
        <p:spPr>
          <a:xfrm>
            <a:off x="141178" y="311431"/>
            <a:ext cx="6972029" cy="1188890"/>
          </a:xfrm>
          <a:prstGeom prst="rect">
            <a:avLst/>
          </a:prstGeom>
          <a:noFill/>
        </p:spPr>
        <p:txBody>
          <a:bodyPr wrap="square" lIns="80114" tIns="40056" rIns="80114" bIns="40056" rtlCol="0">
            <a:spAutoFit/>
          </a:bodyPr>
          <a:lstStyle/>
          <a:p>
            <a:pPr defTabSz="801132"/>
            <a:r>
              <a:rPr lang="fr-FR" sz="3600" dirty="0">
                <a:solidFill>
                  <a:schemeClr val="tx2"/>
                </a:solidFill>
                <a:latin typeface="Arial Nova Cond" panose="020B0506020202020204" pitchFamily="34" charset="0"/>
              </a:rPr>
              <a:t>Les moyens de propagande : les réunions électorales</a:t>
            </a:r>
          </a:p>
        </p:txBody>
      </p:sp>
      <p:sp>
        <p:nvSpPr>
          <p:cNvPr id="7" name="ZoneTexte 6"/>
          <p:cNvSpPr txBox="1"/>
          <p:nvPr/>
        </p:nvSpPr>
        <p:spPr>
          <a:xfrm>
            <a:off x="251520" y="1435437"/>
            <a:ext cx="8405530" cy="4282044"/>
          </a:xfrm>
          <a:prstGeom prst="rect">
            <a:avLst/>
          </a:prstGeom>
          <a:noFill/>
        </p:spPr>
        <p:txBody>
          <a:bodyPr wrap="square" lIns="80114" tIns="40056" rIns="80114" bIns="40056" rtlCol="0">
            <a:spAutoFit/>
          </a:bodyPr>
          <a:lstStyle/>
          <a:p>
            <a:pPr defTabSz="801132"/>
            <a:endParaRPr lang="fr-FR" sz="2100" dirty="0">
              <a:solidFill>
                <a:prstClr val="white"/>
              </a:solidFill>
              <a:latin typeface="Arial Nova" panose="020B0504020202020204" pitchFamily="34" charset="0"/>
            </a:endParaRPr>
          </a:p>
          <a:p>
            <a:pPr marL="400567" indent="-400567" defTabSz="801132">
              <a:buFont typeface="Arial" panose="020B0604020202020204" pitchFamily="34" charset="0"/>
              <a:buChar char="•"/>
            </a:pPr>
            <a:r>
              <a:rPr lang="fr-FR" sz="2100" dirty="0">
                <a:solidFill>
                  <a:schemeClr val="tx2"/>
                </a:solidFill>
                <a:latin typeface="Arial Nova" panose="020B0504020202020204" pitchFamily="34" charset="0"/>
              </a:rPr>
              <a:t>Les réunions publiques sont libres et se tiennent sans autorisation, ni déclaration préalable.</a:t>
            </a:r>
          </a:p>
          <a:p>
            <a:pPr marL="400567" indent="-400567" defTabSz="801132">
              <a:buFont typeface="Arial" panose="020B0604020202020204" pitchFamily="34" charset="0"/>
              <a:buChar char="•"/>
            </a:pPr>
            <a:endParaRPr lang="fr-FR" sz="2100" dirty="0">
              <a:solidFill>
                <a:schemeClr val="tx2"/>
              </a:solidFill>
              <a:latin typeface="Arial Nova" panose="020B0504020202020204" pitchFamily="34" charset="0"/>
            </a:endParaRPr>
          </a:p>
          <a:p>
            <a:pPr marL="400567" indent="-400567" defTabSz="801132">
              <a:buFont typeface="Arial" panose="020B0604020202020204" pitchFamily="34" charset="0"/>
              <a:buChar char="•"/>
            </a:pPr>
            <a:r>
              <a:rPr lang="fr-FR" sz="2100" dirty="0">
                <a:solidFill>
                  <a:schemeClr val="tx2"/>
                </a:solidFill>
                <a:latin typeface="Arial Nova" panose="020B0504020202020204" pitchFamily="34" charset="0"/>
              </a:rPr>
              <a:t>La tenue d’une réunion portant sur des questions électorales avant l’ouverture de la campagne n’est pas irrégulière (CC, 8 juin 1967, A.N. Haute-Savoie, 3ème circ.).</a:t>
            </a:r>
          </a:p>
          <a:p>
            <a:pPr marL="400567" indent="-400567" defTabSz="801132">
              <a:buFont typeface="Arial" panose="020B0604020202020204" pitchFamily="34" charset="0"/>
              <a:buChar char="•"/>
            </a:pPr>
            <a:endParaRPr lang="fr-FR" sz="2100" dirty="0">
              <a:solidFill>
                <a:schemeClr val="tx2"/>
              </a:solidFill>
              <a:latin typeface="Arial Nova" panose="020B0504020202020204" pitchFamily="34" charset="0"/>
            </a:endParaRPr>
          </a:p>
          <a:p>
            <a:pPr marL="400567" indent="-400567" defTabSz="801132">
              <a:buFont typeface="Arial" panose="020B0604020202020204" pitchFamily="34" charset="0"/>
              <a:buChar char="•"/>
            </a:pPr>
            <a:r>
              <a:rPr lang="fr-FR" sz="2100" dirty="0">
                <a:solidFill>
                  <a:schemeClr val="tx2"/>
                </a:solidFill>
                <a:latin typeface="Arial Nova" panose="020B0504020202020204" pitchFamily="34" charset="0"/>
              </a:rPr>
              <a:t>De même, la tenue d’une réunion la veille du scrutin, jusqu’à minuit, est régulière, soit jusqu’à samedi à minuit (CC, 24 septembre 1981, AN Corrèze, 3ème circ.).</a:t>
            </a:r>
          </a:p>
          <a:p>
            <a:pPr marL="400567" indent="-400567" defTabSz="801132">
              <a:buFont typeface="Arial" panose="020B0604020202020204" pitchFamily="34" charset="0"/>
              <a:buChar char="•"/>
            </a:pPr>
            <a:endParaRPr lang="fr-FR" sz="2100" dirty="0">
              <a:solidFill>
                <a:schemeClr val="tx2"/>
              </a:solidFill>
              <a:latin typeface="Arial Nova" panose="020B0504020202020204" pitchFamily="34" charset="0"/>
            </a:endParaRPr>
          </a:p>
          <a:p>
            <a:pPr marL="400567" indent="-400567" defTabSz="801132">
              <a:buFont typeface="Arial" panose="020B0604020202020204" pitchFamily="34" charset="0"/>
              <a:buChar char="•"/>
            </a:pPr>
            <a:endParaRPr lang="fr-FR" sz="2100" dirty="0">
              <a:solidFill>
                <a:prstClr val="white"/>
              </a:solidFill>
              <a:latin typeface="Arial Nova" panose="020B0504020202020204" pitchFamily="34" charset="0"/>
            </a:endParaRPr>
          </a:p>
        </p:txBody>
      </p:sp>
      <p:pic>
        <p:nvPicPr>
          <p:cNvPr id="12" name="Image 11"/>
          <p:cNvPicPr>
            <a:picLocks noChangeAspect="1"/>
          </p:cNvPicPr>
          <p:nvPr/>
        </p:nvPicPr>
        <p:blipFill>
          <a:blip r:embed="rId4" cstate="print">
            <a:extLst>
              <a:ext uri="{BEBA8EAE-BF5A-486C-A8C5-ECC9F3942E4B}">
                <a14:imgProps xmlns:a14="http://schemas.microsoft.com/office/drawing/2010/main">
                  <a14:imgLayer r:embed="rId5">
                    <a14:imgEffect>
                      <a14:backgroundRemoval t="32237" b="98553" l="4873" r="96491">
                        <a14:foregroundMark x1="63938" y1="63684" x2="63938" y2="63684"/>
                      </a14:backgroundRemoval>
                    </a14:imgEffect>
                  </a14:imgLayer>
                </a14:imgProps>
              </a:ext>
              <a:ext uri="{28A0092B-C50C-407E-A947-70E740481C1C}">
                <a14:useLocalDpi xmlns:a14="http://schemas.microsoft.com/office/drawing/2010/main" val="0"/>
              </a:ext>
            </a:extLst>
          </a:blip>
          <a:stretch>
            <a:fillRect/>
          </a:stretch>
        </p:blipFill>
        <p:spPr>
          <a:xfrm>
            <a:off x="4567298" y="715942"/>
            <a:ext cx="533291" cy="789270"/>
          </a:xfrm>
          <a:prstGeom prst="rect">
            <a:avLst/>
          </a:prstGeom>
        </p:spPr>
      </p:pic>
      <p:sp>
        <p:nvSpPr>
          <p:cNvPr id="2" name="Rectangle 1"/>
          <p:cNvSpPr/>
          <p:nvPr/>
        </p:nvSpPr>
        <p:spPr>
          <a:xfrm>
            <a:off x="4987576" y="1096883"/>
            <a:ext cx="2868093" cy="338554"/>
          </a:xfrm>
          <a:prstGeom prst="rect">
            <a:avLst/>
          </a:prstGeom>
        </p:spPr>
        <p:txBody>
          <a:bodyPr wrap="none">
            <a:spAutoFit/>
          </a:bodyPr>
          <a:lstStyle/>
          <a:p>
            <a:pPr defTabSz="801132"/>
            <a:r>
              <a:rPr lang="fr-FR" sz="1600" b="1" dirty="0">
                <a:solidFill>
                  <a:schemeClr val="tx2"/>
                </a:solidFill>
                <a:latin typeface="Arial Nova" panose="020B0504020202020204" pitchFamily="34" charset="0"/>
              </a:rPr>
              <a:t> Jusqu’à la veille du scrutin</a:t>
            </a:r>
          </a:p>
        </p:txBody>
      </p:sp>
      <p:pic>
        <p:nvPicPr>
          <p:cNvPr id="3" name="Imag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64088" y="5150827"/>
            <a:ext cx="3528392" cy="1640225"/>
          </a:xfrm>
          <a:prstGeom prst="rect">
            <a:avLst/>
          </a:prstGeom>
        </p:spPr>
      </p:pic>
    </p:spTree>
    <p:extLst>
      <p:ext uri="{BB962C8B-B14F-4D97-AF65-F5344CB8AC3E}">
        <p14:creationId xmlns:p14="http://schemas.microsoft.com/office/powerpoint/2010/main" val="934441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D:\travail - web\cfmel\2019\2018 Presentation\CFMEL-LOGO-VECTOR-FINA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15736" y="-63453"/>
            <a:ext cx="2011606" cy="1597629"/>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p:cNvSpPr txBox="1"/>
          <p:nvPr/>
        </p:nvSpPr>
        <p:spPr>
          <a:xfrm>
            <a:off x="251520" y="156302"/>
            <a:ext cx="6624736" cy="1158120"/>
          </a:xfrm>
          <a:prstGeom prst="rect">
            <a:avLst/>
          </a:prstGeom>
          <a:noFill/>
        </p:spPr>
        <p:txBody>
          <a:bodyPr wrap="square" lIns="80120" tIns="40060" rIns="80120" bIns="40060" rtlCol="0">
            <a:spAutoFit/>
          </a:bodyPr>
          <a:lstStyle/>
          <a:p>
            <a:r>
              <a:rPr lang="fr-FR" sz="3500" dirty="0">
                <a:solidFill>
                  <a:schemeClr val="tx2"/>
                </a:solidFill>
                <a:latin typeface="Arial Nova Cond" panose="020B0506020202020204" pitchFamily="34" charset="0"/>
              </a:rPr>
              <a:t>Les bonnes pratiques : le prêt de locaux communaux</a:t>
            </a:r>
          </a:p>
        </p:txBody>
      </p:sp>
      <p:sp>
        <p:nvSpPr>
          <p:cNvPr id="7" name="ZoneTexte 6"/>
          <p:cNvSpPr txBox="1"/>
          <p:nvPr/>
        </p:nvSpPr>
        <p:spPr>
          <a:xfrm>
            <a:off x="179512" y="1436535"/>
            <a:ext cx="8492409" cy="5374659"/>
          </a:xfrm>
          <a:prstGeom prst="rect">
            <a:avLst/>
          </a:prstGeom>
          <a:noFill/>
        </p:spPr>
        <p:txBody>
          <a:bodyPr wrap="square" lIns="80120" tIns="40060" rIns="80120" bIns="40060" rtlCol="0">
            <a:spAutoFit/>
          </a:bodyPr>
          <a:lstStyle/>
          <a:p>
            <a:pPr marL="801197" lvl="1" indent="-400599">
              <a:buFont typeface="Arial" panose="020B0604020202020204" pitchFamily="34" charset="0"/>
              <a:buChar char="•"/>
            </a:pPr>
            <a:r>
              <a:rPr lang="fr-FR" sz="2400" b="1" dirty="0">
                <a:solidFill>
                  <a:schemeClr val="tx2"/>
                </a:solidFill>
                <a:latin typeface="Arial Nova" panose="020B0504020202020204" pitchFamily="34" charset="0"/>
              </a:rPr>
              <a:t>Règle de droit commun :</a:t>
            </a:r>
          </a:p>
          <a:p>
            <a:pPr marL="801197" lvl="1" indent="-400599">
              <a:buFont typeface="Arial" panose="020B0604020202020204" pitchFamily="34" charset="0"/>
              <a:buChar char="•"/>
            </a:pPr>
            <a:endParaRPr lang="fr-FR" sz="2200" dirty="0">
              <a:solidFill>
                <a:schemeClr val="tx2"/>
              </a:solidFill>
              <a:latin typeface="Arial Nova" panose="020B0504020202020204" pitchFamily="34" charset="0"/>
            </a:endParaRPr>
          </a:p>
          <a:p>
            <a:pPr marL="857799" lvl="1" indent="-400599">
              <a:buFontTx/>
              <a:buChar char="-"/>
            </a:pPr>
            <a:r>
              <a:rPr lang="fr-FR" sz="2200" dirty="0">
                <a:solidFill>
                  <a:schemeClr val="tx2"/>
                </a:solidFill>
                <a:latin typeface="Arial Nova" panose="020B0504020202020204" pitchFamily="34" charset="0"/>
              </a:rPr>
              <a:t>Toute association ou partis politique peut solliciter la mise à disposition de locaux communaux.</a:t>
            </a:r>
          </a:p>
          <a:p>
            <a:pPr marL="400599" indent="-400599">
              <a:buFontTx/>
              <a:buChar char="-"/>
            </a:pPr>
            <a:endParaRPr lang="fr-FR" sz="2200" dirty="0">
              <a:solidFill>
                <a:schemeClr val="tx2"/>
              </a:solidFill>
              <a:latin typeface="Arial Nova" panose="020B0504020202020204" pitchFamily="34" charset="0"/>
            </a:endParaRPr>
          </a:p>
          <a:p>
            <a:pPr marL="857799" lvl="1" indent="-400599">
              <a:buFontTx/>
              <a:buChar char="-"/>
            </a:pPr>
            <a:r>
              <a:rPr lang="fr-FR" sz="2200" dirty="0">
                <a:solidFill>
                  <a:schemeClr val="tx2"/>
                </a:solidFill>
                <a:latin typeface="Arial Nova" panose="020B0504020202020204" pitchFamily="34" charset="0"/>
              </a:rPr>
              <a:t>Seul le Maire est compétent pour attribuer la mise à disposition et décider de l’utilisation des locaux en fonction des nécessités de l’administration des propriétés communales, du fonctionnement des services et du maintien de l'ordre public.</a:t>
            </a:r>
          </a:p>
          <a:p>
            <a:endParaRPr lang="fr-FR" sz="2200" dirty="0">
              <a:solidFill>
                <a:schemeClr val="tx2"/>
              </a:solidFill>
              <a:latin typeface="Arial Nova" panose="020B0504020202020204" pitchFamily="34" charset="0"/>
            </a:endParaRPr>
          </a:p>
          <a:p>
            <a:pPr marL="857799" lvl="1" indent="-400599">
              <a:buFontTx/>
              <a:buChar char="-"/>
            </a:pPr>
            <a:r>
              <a:rPr lang="fr-FR" sz="2200" dirty="0">
                <a:solidFill>
                  <a:schemeClr val="tx2"/>
                </a:solidFill>
                <a:latin typeface="Arial Nova" panose="020B0504020202020204" pitchFamily="34" charset="0"/>
              </a:rPr>
              <a:t>La gratuité est l’exception, elle est décidée par le Conseil municipal et ne bénéficie qu’aux associations à but non lucratif et concourant à l’intérêt général.</a:t>
            </a:r>
          </a:p>
          <a:p>
            <a:pPr marL="400599" indent="-400599">
              <a:buFontTx/>
              <a:buChar char="-"/>
            </a:pPr>
            <a:endParaRPr lang="fr-FR" sz="2500" dirty="0">
              <a:solidFill>
                <a:schemeClr val="tx2"/>
              </a:solidFill>
              <a:latin typeface="Arial Nova" panose="020B0504020202020204" pitchFamily="34" charset="0"/>
            </a:endParaRPr>
          </a:p>
          <a:p>
            <a:pPr marL="400599" indent="-400599">
              <a:buFontTx/>
              <a:buChar char="-"/>
            </a:pPr>
            <a:endParaRPr lang="fr-FR" sz="1100" dirty="0">
              <a:solidFill>
                <a:schemeClr val="tx2"/>
              </a:solidFill>
              <a:latin typeface="Arial Nova" panose="020B0504020202020204" pitchFamily="34" charset="0"/>
            </a:endParaRPr>
          </a:p>
        </p:txBody>
      </p:sp>
    </p:spTree>
    <p:extLst>
      <p:ext uri="{BB962C8B-B14F-4D97-AF65-F5344CB8AC3E}">
        <p14:creationId xmlns:p14="http://schemas.microsoft.com/office/powerpoint/2010/main" val="3926425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D:\travail - web\cfmel\2019\2018 Presentation\CFMEL-LOGO-VECTOR-FIN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1169" y="-161094"/>
            <a:ext cx="2309077" cy="1833882"/>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p:cNvSpPr txBox="1"/>
          <p:nvPr/>
        </p:nvSpPr>
        <p:spPr>
          <a:xfrm>
            <a:off x="251520" y="156302"/>
            <a:ext cx="6320437" cy="1158120"/>
          </a:xfrm>
          <a:prstGeom prst="rect">
            <a:avLst/>
          </a:prstGeom>
          <a:noFill/>
        </p:spPr>
        <p:txBody>
          <a:bodyPr wrap="square" lIns="80120" tIns="40060" rIns="80120" bIns="40060" rtlCol="0">
            <a:spAutoFit/>
          </a:bodyPr>
          <a:lstStyle/>
          <a:p>
            <a:r>
              <a:rPr lang="fr-FR" sz="3500" dirty="0">
                <a:solidFill>
                  <a:schemeClr val="tx2"/>
                </a:solidFill>
                <a:latin typeface="Arial Nova Cond" panose="020B0506020202020204" pitchFamily="34" charset="0"/>
              </a:rPr>
              <a:t>Les bonnes pratiques : le prêt de locaux communaux</a:t>
            </a:r>
          </a:p>
        </p:txBody>
      </p:sp>
      <p:sp>
        <p:nvSpPr>
          <p:cNvPr id="7" name="ZoneTexte 6"/>
          <p:cNvSpPr txBox="1"/>
          <p:nvPr/>
        </p:nvSpPr>
        <p:spPr>
          <a:xfrm>
            <a:off x="325795" y="1484784"/>
            <a:ext cx="8492409" cy="4189720"/>
          </a:xfrm>
          <a:prstGeom prst="rect">
            <a:avLst/>
          </a:prstGeom>
          <a:noFill/>
        </p:spPr>
        <p:txBody>
          <a:bodyPr wrap="square" lIns="80120" tIns="40060" rIns="80120" bIns="40060" rtlCol="0">
            <a:spAutoFit/>
          </a:bodyPr>
          <a:lstStyle/>
          <a:p>
            <a:pPr marL="801197" lvl="1" indent="-400599">
              <a:buFont typeface="Arial" panose="020B0604020202020204" pitchFamily="34" charset="0"/>
              <a:buChar char="•"/>
            </a:pPr>
            <a:r>
              <a:rPr lang="fr-FR" sz="2400" b="1" dirty="0">
                <a:solidFill>
                  <a:schemeClr val="tx2"/>
                </a:solidFill>
                <a:latin typeface="Arial Nova" panose="020B0504020202020204" pitchFamily="34" charset="0"/>
              </a:rPr>
              <a:t>En période préélectorale </a:t>
            </a:r>
            <a:r>
              <a:rPr lang="fr-FR" sz="2500" dirty="0">
                <a:solidFill>
                  <a:schemeClr val="tx2"/>
                </a:solidFill>
                <a:latin typeface="Arial Nova" panose="020B0504020202020204" pitchFamily="34" charset="0"/>
              </a:rPr>
              <a:t>:</a:t>
            </a:r>
          </a:p>
          <a:p>
            <a:pPr marL="801197" lvl="1" indent="-400599">
              <a:buFont typeface="Arial" panose="020B0604020202020204" pitchFamily="34" charset="0"/>
              <a:buChar char="•"/>
            </a:pPr>
            <a:endParaRPr lang="fr-FR" sz="1100" dirty="0">
              <a:solidFill>
                <a:schemeClr val="tx2"/>
              </a:solidFill>
              <a:latin typeface="Arial Nova" panose="020B0504020202020204" pitchFamily="34" charset="0"/>
            </a:endParaRPr>
          </a:p>
          <a:p>
            <a:pPr marL="857799" lvl="1" indent="-400599">
              <a:buFontTx/>
              <a:buChar char="-"/>
            </a:pPr>
            <a:r>
              <a:rPr lang="fr-FR" sz="2200" dirty="0">
                <a:solidFill>
                  <a:schemeClr val="tx2"/>
                </a:solidFill>
                <a:latin typeface="Arial Nova" panose="020B0504020202020204" pitchFamily="34" charset="0"/>
              </a:rPr>
              <a:t>Pas de droit acquis. Le Maire décide de la mise à disposition dans le respect de l’égalité de traitement des candidats déclarés. </a:t>
            </a:r>
          </a:p>
          <a:p>
            <a:endParaRPr lang="fr-FR" sz="2200" dirty="0">
              <a:solidFill>
                <a:schemeClr val="tx2"/>
              </a:solidFill>
              <a:latin typeface="Arial Nova" panose="020B0504020202020204" pitchFamily="34" charset="0"/>
            </a:endParaRPr>
          </a:p>
          <a:p>
            <a:pPr lvl="1"/>
            <a:r>
              <a:rPr lang="fr-FR" sz="2200" dirty="0">
                <a:solidFill>
                  <a:schemeClr val="tx2"/>
                </a:solidFill>
                <a:latin typeface="Arial Nova" panose="020B0504020202020204" pitchFamily="34" charset="0"/>
              </a:rPr>
              <a:t>	Le refus du Maire ne peut pas porter sur le caractère 	politique de l’association ou de la réunion portée par le 	parti politique.</a:t>
            </a:r>
          </a:p>
          <a:p>
            <a:pPr marL="400599" indent="-400599">
              <a:buFontTx/>
              <a:buChar char="-"/>
            </a:pPr>
            <a:endParaRPr lang="fr-FR" sz="2200" dirty="0">
              <a:solidFill>
                <a:schemeClr val="tx2"/>
              </a:solidFill>
              <a:latin typeface="Arial Nova" panose="020B0504020202020204" pitchFamily="34" charset="0"/>
            </a:endParaRPr>
          </a:p>
          <a:p>
            <a:pPr marL="857799" lvl="1" indent="-400599">
              <a:buFontTx/>
              <a:buChar char="-"/>
            </a:pPr>
            <a:r>
              <a:rPr lang="fr-FR" sz="2200" dirty="0">
                <a:solidFill>
                  <a:schemeClr val="tx2"/>
                </a:solidFill>
                <a:latin typeface="Arial Nova" panose="020B0504020202020204" pitchFamily="34" charset="0"/>
              </a:rPr>
              <a:t>La gratuité est admise, à condition que le Conseil Municipal le prévoit et qu’elle bénéficie à tous les candidats.</a:t>
            </a:r>
          </a:p>
          <a:p>
            <a:pPr marL="400599" indent="-400599">
              <a:buFontTx/>
              <a:buChar char="-"/>
            </a:pPr>
            <a:endParaRPr lang="fr-FR" sz="1100" dirty="0">
              <a:solidFill>
                <a:schemeClr val="tx2"/>
              </a:solidFill>
              <a:latin typeface="Arial Nova" panose="020B0504020202020204" pitchFamily="34" charset="0"/>
            </a:endParaRPr>
          </a:p>
        </p:txBody>
      </p:sp>
      <p:pic>
        <p:nvPicPr>
          <p:cNvPr id="8" name="Picture 2"/>
          <p:cNvPicPr/>
          <p:nvPr/>
        </p:nvPicPr>
        <p:blipFill>
          <a:blip r:embed="rId4">
            <a:extLst>
              <a:ext uri="{28A0092B-C50C-407E-A947-70E740481C1C}">
                <a14:useLocalDpi xmlns:a14="http://schemas.microsoft.com/office/drawing/2010/main" val="0"/>
              </a:ext>
            </a:extLst>
          </a:blip>
          <a:srcRect/>
          <a:stretch>
            <a:fillRect/>
          </a:stretch>
        </p:blipFill>
        <p:spPr bwMode="auto">
          <a:xfrm>
            <a:off x="467544" y="3447204"/>
            <a:ext cx="740099" cy="621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2572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D:\travail - web\cfmel\2019\2018 Presentation\CFMEL-LOGO-VECTOR-FIN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9941" y="-311443"/>
            <a:ext cx="2309077" cy="1833882"/>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p:cNvSpPr txBox="1"/>
          <p:nvPr/>
        </p:nvSpPr>
        <p:spPr>
          <a:xfrm>
            <a:off x="7912" y="222957"/>
            <a:ext cx="6972029" cy="1065779"/>
          </a:xfrm>
          <a:prstGeom prst="rect">
            <a:avLst/>
          </a:prstGeom>
          <a:noFill/>
        </p:spPr>
        <p:txBody>
          <a:bodyPr wrap="square" lIns="80114" tIns="40056" rIns="80114" bIns="40056" rtlCol="0">
            <a:spAutoFit/>
          </a:bodyPr>
          <a:lstStyle/>
          <a:p>
            <a:pPr defTabSz="801132"/>
            <a:r>
              <a:rPr lang="fr-FR" sz="3200" dirty="0">
                <a:solidFill>
                  <a:schemeClr val="tx2"/>
                </a:solidFill>
                <a:latin typeface="Arial Nova Cond" panose="020B0506020202020204" pitchFamily="34" charset="0"/>
              </a:rPr>
              <a:t>Les moyens de propagande : les courriers et les mailings</a:t>
            </a:r>
          </a:p>
        </p:txBody>
      </p:sp>
      <p:sp>
        <p:nvSpPr>
          <p:cNvPr id="7" name="ZoneTexte 6"/>
          <p:cNvSpPr txBox="1"/>
          <p:nvPr/>
        </p:nvSpPr>
        <p:spPr>
          <a:xfrm>
            <a:off x="103770" y="1700808"/>
            <a:ext cx="8640960" cy="5159208"/>
          </a:xfrm>
          <a:prstGeom prst="rect">
            <a:avLst/>
          </a:prstGeom>
          <a:noFill/>
        </p:spPr>
        <p:txBody>
          <a:bodyPr wrap="square" lIns="80114" tIns="40056" rIns="80114" bIns="40056" rtlCol="0">
            <a:spAutoFit/>
          </a:bodyPr>
          <a:lstStyle/>
          <a:p>
            <a:pPr marL="342900" indent="-342900" defTabSz="801132">
              <a:buFont typeface="Arial" panose="020B0604020202020204" pitchFamily="34" charset="0"/>
              <a:buChar char="•"/>
            </a:pPr>
            <a:r>
              <a:rPr lang="fr-FR" sz="2200" dirty="0">
                <a:solidFill>
                  <a:schemeClr val="tx2"/>
                </a:solidFill>
                <a:latin typeface="Arial Nova" panose="020B0504020202020204" pitchFamily="34" charset="0"/>
              </a:rPr>
              <a:t>Chaque candidat peut constituer un fichier d’adresses postales ou d’adresses mails afin de contacter les électeurs.</a:t>
            </a:r>
          </a:p>
          <a:p>
            <a:pPr marL="342900" indent="-342900" defTabSz="801132">
              <a:buFont typeface="Arial" panose="020B0604020202020204" pitchFamily="34" charset="0"/>
              <a:buChar char="•"/>
            </a:pPr>
            <a:endParaRPr lang="fr-FR" sz="2200" dirty="0">
              <a:solidFill>
                <a:schemeClr val="tx2"/>
              </a:solidFill>
              <a:latin typeface="Arial Nova" panose="020B0504020202020204" pitchFamily="34" charset="0"/>
            </a:endParaRPr>
          </a:p>
          <a:p>
            <a:pPr marL="342900" indent="-342900" defTabSz="801132">
              <a:buFont typeface="Arial" panose="020B0604020202020204" pitchFamily="34" charset="0"/>
              <a:buChar char="•"/>
            </a:pPr>
            <a:r>
              <a:rPr lang="fr-FR" sz="2200" dirty="0">
                <a:solidFill>
                  <a:schemeClr val="tx2"/>
                </a:solidFill>
                <a:latin typeface="Arial Nova" panose="020B0504020202020204" pitchFamily="34" charset="0"/>
              </a:rPr>
              <a:t>Ces moyens de communication sont admis jusqu’à la veille du scrutin. </a:t>
            </a:r>
          </a:p>
          <a:p>
            <a:pPr marL="342900" indent="-342900" defTabSz="801132">
              <a:buFont typeface="Arial" panose="020B0604020202020204" pitchFamily="34" charset="0"/>
              <a:buChar char="•"/>
            </a:pPr>
            <a:endParaRPr lang="fr-FR" sz="2200" dirty="0">
              <a:solidFill>
                <a:schemeClr val="tx2"/>
              </a:solidFill>
              <a:latin typeface="Arial Nova" panose="020B0504020202020204" pitchFamily="34" charset="0"/>
            </a:endParaRPr>
          </a:p>
          <a:p>
            <a:pPr marL="342900" indent="-342900" defTabSz="801132">
              <a:buFont typeface="Arial" panose="020B0604020202020204" pitchFamily="34" charset="0"/>
              <a:buChar char="•"/>
            </a:pPr>
            <a:r>
              <a:rPr lang="fr-FR" sz="2200" dirty="0">
                <a:solidFill>
                  <a:schemeClr val="tx2"/>
                </a:solidFill>
                <a:latin typeface="Arial Nova" panose="020B0504020202020204" pitchFamily="34" charset="0"/>
              </a:rPr>
              <a:t>Ils ne doivent pas être diffamatoires ou propager de fausses informations.</a:t>
            </a:r>
          </a:p>
          <a:p>
            <a:pPr marL="342900" indent="-342900" defTabSz="801132">
              <a:buFont typeface="Arial" panose="020B0604020202020204" pitchFamily="34" charset="0"/>
              <a:buChar char="•"/>
            </a:pPr>
            <a:endParaRPr lang="fr-FR" sz="2200" dirty="0">
              <a:solidFill>
                <a:schemeClr val="tx2"/>
              </a:solidFill>
              <a:latin typeface="Arial Nova" panose="020B0504020202020204" pitchFamily="34" charset="0"/>
            </a:endParaRPr>
          </a:p>
          <a:p>
            <a:pPr marL="342900" indent="-342900" defTabSz="801132">
              <a:buFont typeface="Arial" panose="020B0604020202020204" pitchFamily="34" charset="0"/>
              <a:buChar char="•"/>
            </a:pPr>
            <a:r>
              <a:rPr lang="fr-FR" sz="2200" dirty="0">
                <a:solidFill>
                  <a:schemeClr val="tx2"/>
                </a:solidFill>
                <a:latin typeface="Arial Nova" panose="020B0504020202020204" pitchFamily="34" charset="0"/>
              </a:rPr>
              <a:t>Ces fichiers doivent être déclarés à la CNIL.</a:t>
            </a:r>
          </a:p>
          <a:p>
            <a:pPr marL="342900" indent="-342900" defTabSz="801132">
              <a:buFont typeface="Arial" panose="020B0604020202020204" pitchFamily="34" charset="0"/>
              <a:buChar char="•"/>
            </a:pPr>
            <a:endParaRPr lang="fr-FR" sz="2200" dirty="0">
              <a:solidFill>
                <a:schemeClr val="tx2"/>
              </a:solidFill>
              <a:latin typeface="Arial Nova" panose="020B0504020202020204" pitchFamily="34" charset="0"/>
            </a:endParaRPr>
          </a:p>
          <a:p>
            <a:pPr marL="342900" indent="-342900" defTabSz="801132">
              <a:buFont typeface="Arial" panose="020B0604020202020204" pitchFamily="34" charset="0"/>
              <a:buChar char="•"/>
            </a:pPr>
            <a:r>
              <a:rPr lang="fr-FR" sz="2200" dirty="0">
                <a:solidFill>
                  <a:schemeClr val="tx2"/>
                </a:solidFill>
                <a:latin typeface="Arial Nova" panose="020B0504020202020204" pitchFamily="34" charset="0"/>
              </a:rPr>
              <a:t>La CNIL a listé les obligations du candidat </a:t>
            </a:r>
          </a:p>
          <a:p>
            <a:pPr defTabSz="801132"/>
            <a:r>
              <a:rPr lang="fr-FR" sz="2200" dirty="0">
                <a:solidFill>
                  <a:schemeClr val="tx2"/>
                </a:solidFill>
                <a:latin typeface="Arial Nova" panose="020B0504020202020204" pitchFamily="34" charset="0"/>
              </a:rPr>
              <a:t>     sur la mise en place et l’utilisation de ce </a:t>
            </a:r>
          </a:p>
          <a:p>
            <a:pPr defTabSz="801132"/>
            <a:r>
              <a:rPr lang="fr-FR" sz="2200" dirty="0">
                <a:solidFill>
                  <a:schemeClr val="tx2"/>
                </a:solidFill>
                <a:latin typeface="Arial Nova" panose="020B0504020202020204" pitchFamily="34" charset="0"/>
              </a:rPr>
              <a:t>     type de fichiers.</a:t>
            </a:r>
          </a:p>
          <a:p>
            <a:pPr defTabSz="801132"/>
            <a:endParaRPr lang="fr-FR" sz="2200" dirty="0">
              <a:solidFill>
                <a:schemeClr val="tx2"/>
              </a:solidFill>
              <a:latin typeface="Arial Nova" panose="020B0504020202020204" pitchFamily="34" charset="0"/>
            </a:endParaRPr>
          </a:p>
        </p:txBody>
      </p:sp>
      <p:pic>
        <p:nvPicPr>
          <p:cNvPr id="8" name="Image 7"/>
          <p:cNvPicPr>
            <a:picLocks noChangeAspect="1"/>
          </p:cNvPicPr>
          <p:nvPr/>
        </p:nvPicPr>
        <p:blipFill>
          <a:blip r:embed="rId4" cstate="print">
            <a:extLst>
              <a:ext uri="{BEBA8EAE-BF5A-486C-A8C5-ECC9F3942E4B}">
                <a14:imgProps xmlns:a14="http://schemas.microsoft.com/office/drawing/2010/main">
                  <a14:imgLayer r:embed="rId5">
                    <a14:imgEffect>
                      <a14:backgroundRemoval t="32237" b="98553" l="4873" r="96491">
                        <a14:foregroundMark x1="63938" y1="63684" x2="63938" y2="63684"/>
                      </a14:backgroundRemoval>
                    </a14:imgEffect>
                  </a14:imgLayer>
                </a14:imgProps>
              </a:ext>
              <a:ext uri="{28A0092B-C50C-407E-A947-70E740481C1C}">
                <a14:useLocalDpi xmlns:a14="http://schemas.microsoft.com/office/drawing/2010/main" val="0"/>
              </a:ext>
            </a:extLst>
          </a:blip>
          <a:stretch>
            <a:fillRect/>
          </a:stretch>
        </p:blipFill>
        <p:spPr>
          <a:xfrm>
            <a:off x="4227234" y="894101"/>
            <a:ext cx="533291" cy="789270"/>
          </a:xfrm>
          <a:prstGeom prst="rect">
            <a:avLst/>
          </a:prstGeom>
        </p:spPr>
      </p:pic>
      <p:sp>
        <p:nvSpPr>
          <p:cNvPr id="9" name="Rectangle 8"/>
          <p:cNvSpPr/>
          <p:nvPr/>
        </p:nvSpPr>
        <p:spPr>
          <a:xfrm>
            <a:off x="4650121" y="1158819"/>
            <a:ext cx="3453189" cy="400110"/>
          </a:xfrm>
          <a:prstGeom prst="rect">
            <a:avLst/>
          </a:prstGeom>
        </p:spPr>
        <p:txBody>
          <a:bodyPr wrap="none">
            <a:spAutoFit/>
          </a:bodyPr>
          <a:lstStyle/>
          <a:p>
            <a:pPr defTabSz="801132"/>
            <a:r>
              <a:rPr lang="fr-FR" sz="2000" b="1" dirty="0">
                <a:solidFill>
                  <a:schemeClr val="tx2"/>
                </a:solidFill>
                <a:latin typeface="Arial Nova" panose="020B0504020202020204" pitchFamily="34" charset="0"/>
              </a:rPr>
              <a:t> Jusqu’à la veille du scrutin</a:t>
            </a:r>
          </a:p>
        </p:txBody>
      </p:sp>
      <p:pic>
        <p:nvPicPr>
          <p:cNvPr id="3" name="Imag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84168" y="5092660"/>
            <a:ext cx="2934036" cy="1689293"/>
          </a:xfrm>
          <a:prstGeom prst="rect">
            <a:avLst/>
          </a:prstGeom>
        </p:spPr>
      </p:pic>
    </p:spTree>
    <p:extLst>
      <p:ext uri="{BB962C8B-B14F-4D97-AF65-F5344CB8AC3E}">
        <p14:creationId xmlns:p14="http://schemas.microsoft.com/office/powerpoint/2010/main" val="1845382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D:\travail - web\cfmel\2019\2018 Presentation\background.png"/>
          <p:cNvPicPr>
            <a:picLocks noChangeAspect="1" noChangeArrowheads="1"/>
          </p:cNvPicPr>
          <p:nvPr>
            <p:custDataLst>
              <p:custData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1509521" y="4809806"/>
            <a:ext cx="6743971" cy="686104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D:\travail - web\cfmel\2019\2018 Presentation\CFMEL-LOGO-VECTOR-FINAL.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64288" y="-43340"/>
            <a:ext cx="1815041" cy="1441516"/>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p:cNvSpPr txBox="1"/>
          <p:nvPr/>
        </p:nvSpPr>
        <p:spPr>
          <a:xfrm>
            <a:off x="69571" y="993439"/>
            <a:ext cx="8676457" cy="2235330"/>
          </a:xfrm>
          <a:prstGeom prst="rect">
            <a:avLst/>
          </a:prstGeom>
          <a:noFill/>
        </p:spPr>
        <p:txBody>
          <a:bodyPr wrap="square" lIns="80114" tIns="40056" rIns="80114" bIns="40056" rtlCol="0">
            <a:spAutoFit/>
          </a:bodyPr>
          <a:lstStyle/>
          <a:p>
            <a:pPr defTabSz="801132"/>
            <a:r>
              <a:rPr lang="fr-FR" sz="3500" dirty="0">
                <a:solidFill>
                  <a:schemeClr val="tx2"/>
                </a:solidFill>
                <a:latin typeface="Arial Nova Cond" panose="020B0506020202020204" pitchFamily="34" charset="0"/>
              </a:rPr>
              <a:t>La communication institutionnelle en période pré électorale</a:t>
            </a:r>
          </a:p>
          <a:p>
            <a:pPr defTabSz="801132"/>
            <a:endParaRPr lang="fr-FR" sz="3500" dirty="0">
              <a:solidFill>
                <a:schemeClr val="tx2"/>
              </a:solidFill>
              <a:latin typeface="Myriad Pro Light" pitchFamily="34" charset="0"/>
            </a:endParaRPr>
          </a:p>
          <a:p>
            <a:pPr defTabSz="801132"/>
            <a:endParaRPr lang="fr-FR" sz="3500" dirty="0">
              <a:solidFill>
                <a:schemeClr val="tx2"/>
              </a:solidFill>
              <a:latin typeface="Myriad Pro Light" pitchFamily="34" charset="0"/>
            </a:endParaRPr>
          </a:p>
        </p:txBody>
      </p:sp>
      <p:sp>
        <p:nvSpPr>
          <p:cNvPr id="7" name="ZoneTexte 6"/>
          <p:cNvSpPr txBox="1"/>
          <p:nvPr/>
        </p:nvSpPr>
        <p:spPr>
          <a:xfrm>
            <a:off x="217240" y="1941827"/>
            <a:ext cx="4714800" cy="2573885"/>
          </a:xfrm>
          <a:prstGeom prst="rect">
            <a:avLst/>
          </a:prstGeom>
          <a:noFill/>
        </p:spPr>
        <p:txBody>
          <a:bodyPr wrap="square" lIns="80114" tIns="40056" rIns="80114" bIns="40056" rtlCol="0">
            <a:spAutoFit/>
          </a:bodyPr>
          <a:lstStyle/>
          <a:p>
            <a:pPr marL="285750" indent="-285750">
              <a:buFontTx/>
              <a:buChar char="-"/>
            </a:pPr>
            <a:endParaRPr lang="fr-FR" dirty="0">
              <a:solidFill>
                <a:schemeClr val="tx2"/>
              </a:solidFill>
            </a:endParaRPr>
          </a:p>
          <a:p>
            <a:endParaRPr lang="fr-FR" dirty="0">
              <a:solidFill>
                <a:schemeClr val="tx2"/>
              </a:solidFill>
            </a:endParaRPr>
          </a:p>
          <a:p>
            <a:pPr marL="285750" indent="-285750">
              <a:buFontTx/>
              <a:buChar char="-"/>
            </a:pPr>
            <a:r>
              <a:rPr lang="fr-FR" dirty="0">
                <a:solidFill>
                  <a:schemeClr val="tx2"/>
                </a:solidFill>
                <a:latin typeface="Arial Nova" panose="020B0504020202020204" pitchFamily="34" charset="0"/>
                <a:cs typeface="Arial" panose="020B0604020202020204" pitchFamily="34" charset="0"/>
              </a:rPr>
              <a:t>Rappel des règles en matière de communication institutionnelle</a:t>
            </a:r>
          </a:p>
          <a:p>
            <a:endParaRPr lang="fr-FR" dirty="0">
              <a:solidFill>
                <a:schemeClr val="tx2"/>
              </a:solidFill>
              <a:latin typeface="Arial Nova" panose="020B0504020202020204" pitchFamily="34" charset="0"/>
              <a:cs typeface="Arial" panose="020B0604020202020204" pitchFamily="34" charset="0"/>
            </a:endParaRPr>
          </a:p>
          <a:p>
            <a:pPr marL="285750" indent="-285750">
              <a:buFontTx/>
              <a:buChar char="-"/>
            </a:pPr>
            <a:r>
              <a:rPr lang="fr-FR" dirty="0">
                <a:solidFill>
                  <a:schemeClr val="tx2"/>
                </a:solidFill>
                <a:latin typeface="Arial Nova" panose="020B0504020202020204" pitchFamily="34" charset="0"/>
                <a:cs typeface="Arial" panose="020B0604020202020204" pitchFamily="34" charset="0"/>
              </a:rPr>
              <a:t>Les outils : Bulletin municipal, cérémonies, inaugurations, vœux, réunions publiques, le site internet et les réseaux sociaux</a:t>
            </a:r>
            <a:endParaRPr lang="fr-FR" sz="2500" dirty="0">
              <a:solidFill>
                <a:schemeClr val="tx2"/>
              </a:solidFill>
              <a:latin typeface="Arial Nova" panose="020B0504020202020204" pitchFamily="34" charset="0"/>
              <a:cs typeface="Arial" panose="020B0604020202020204" pitchFamily="34" charset="0"/>
            </a:endParaRPr>
          </a:p>
        </p:txBody>
      </p:sp>
      <p:pic>
        <p:nvPicPr>
          <p:cNvPr id="2" name="Imag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31303" y="2048194"/>
            <a:ext cx="3544908" cy="2362572"/>
          </a:xfrm>
          <a:prstGeom prst="rect">
            <a:avLst/>
          </a:prstGeom>
        </p:spPr>
      </p:pic>
    </p:spTree>
    <p:extLst>
      <p:ext uri="{BB962C8B-B14F-4D97-AF65-F5344CB8AC3E}">
        <p14:creationId xmlns:p14="http://schemas.microsoft.com/office/powerpoint/2010/main" val="3318594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D:\travail - web\cfmel\2019\2018 Presentation\CFMEL-LOGO-VECTOR-FIN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1958" y="-277090"/>
            <a:ext cx="2309077" cy="1833882"/>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p:cNvSpPr txBox="1"/>
          <p:nvPr/>
        </p:nvSpPr>
        <p:spPr>
          <a:xfrm>
            <a:off x="179512" y="1556792"/>
            <a:ext cx="8640960" cy="4651376"/>
          </a:xfrm>
          <a:prstGeom prst="rect">
            <a:avLst/>
          </a:prstGeom>
          <a:noFill/>
        </p:spPr>
        <p:txBody>
          <a:bodyPr wrap="square" lIns="80114" tIns="40056" rIns="80114" bIns="40056" rtlCol="0">
            <a:spAutoFit/>
          </a:bodyPr>
          <a:lstStyle/>
          <a:p>
            <a:pPr marL="342900" indent="-342900" defTabSz="801132">
              <a:buFont typeface="Arial" panose="020B0604020202020204" pitchFamily="34" charset="0"/>
              <a:buChar char="•"/>
            </a:pPr>
            <a:r>
              <a:rPr lang="fr-FR" dirty="0">
                <a:solidFill>
                  <a:schemeClr val="tx2"/>
                </a:solidFill>
                <a:latin typeface="Arial Nova" panose="020B0504020202020204" pitchFamily="34" charset="0"/>
              </a:rPr>
              <a:t>Toute opération de communication ou de prospection politique doit être mise en œuvre de manière à garantir le contrôle et la maîtrise, par les électeurs sollicités, de leurs données : </a:t>
            </a:r>
            <a:r>
              <a:rPr lang="fr-FR" b="1" dirty="0">
                <a:solidFill>
                  <a:schemeClr val="tx2"/>
                </a:solidFill>
                <a:latin typeface="Arial Nova" panose="020B0504020202020204" pitchFamily="34" charset="0"/>
              </a:rPr>
              <a:t>Application du RGPD</a:t>
            </a:r>
          </a:p>
          <a:p>
            <a:pPr marL="342900" indent="-342900" defTabSz="801132">
              <a:lnSpc>
                <a:spcPct val="150000"/>
              </a:lnSpc>
              <a:buFontTx/>
              <a:buChar char="-"/>
            </a:pPr>
            <a:endParaRPr lang="fr-FR" dirty="0">
              <a:solidFill>
                <a:schemeClr val="tx2"/>
              </a:solidFill>
              <a:latin typeface="Arial Nova" panose="020B0504020202020204" pitchFamily="34" charset="0"/>
            </a:endParaRPr>
          </a:p>
          <a:p>
            <a:pPr marL="800100" lvl="1" indent="-342900" defTabSz="801132">
              <a:buFontTx/>
              <a:buChar char="-"/>
            </a:pPr>
            <a:r>
              <a:rPr lang="fr-FR" dirty="0">
                <a:solidFill>
                  <a:schemeClr val="tx2"/>
                </a:solidFill>
                <a:latin typeface="Arial Nova" panose="020B0504020202020204" pitchFamily="34" charset="0"/>
              </a:rPr>
              <a:t>Indication de l’origine des données utilisées (abonnement à une newsletter par exemple), notamment en cas de collecte indirecte (réseaux sociaux, achats de bases de données de contact).</a:t>
            </a:r>
          </a:p>
          <a:p>
            <a:pPr marL="342900" indent="-342900" defTabSz="801132">
              <a:buFontTx/>
              <a:buChar char="-"/>
            </a:pPr>
            <a:endParaRPr lang="fr-FR" dirty="0">
              <a:solidFill>
                <a:schemeClr val="tx2"/>
              </a:solidFill>
              <a:latin typeface="Arial Nova" panose="020B0504020202020204" pitchFamily="34" charset="0"/>
            </a:endParaRPr>
          </a:p>
          <a:p>
            <a:pPr marL="800100" lvl="1" indent="-342900" defTabSz="801132">
              <a:buFontTx/>
              <a:buChar char="-"/>
            </a:pPr>
            <a:r>
              <a:rPr lang="fr-FR" dirty="0">
                <a:solidFill>
                  <a:schemeClr val="tx2"/>
                </a:solidFill>
                <a:latin typeface="Arial Nova" panose="020B0504020202020204" pitchFamily="34" charset="0"/>
              </a:rPr>
              <a:t>Les coordonnées électroniques permettant d’exercer ses droits d’accès, de rectification et de suppression doivent êtres indiqués.</a:t>
            </a:r>
          </a:p>
          <a:p>
            <a:pPr marL="342900" indent="-342900" defTabSz="801132">
              <a:buFontTx/>
              <a:buChar char="-"/>
            </a:pPr>
            <a:endParaRPr lang="fr-FR" dirty="0">
              <a:solidFill>
                <a:schemeClr val="tx2"/>
              </a:solidFill>
              <a:latin typeface="Arial Nova" panose="020B0504020202020204" pitchFamily="34" charset="0"/>
            </a:endParaRPr>
          </a:p>
          <a:p>
            <a:pPr marL="800100" lvl="1" indent="-342900" defTabSz="801132">
              <a:buFontTx/>
              <a:buChar char="-"/>
            </a:pPr>
            <a:r>
              <a:rPr lang="fr-FR" dirty="0">
                <a:solidFill>
                  <a:schemeClr val="tx2"/>
                </a:solidFill>
                <a:latin typeface="Arial Nova" panose="020B0504020202020204" pitchFamily="34" charset="0"/>
              </a:rPr>
              <a:t>Les adresses électroniques des autres destinataires d’un courriel doivent être masquées.</a:t>
            </a:r>
          </a:p>
          <a:p>
            <a:pPr defTabSz="801132"/>
            <a:endParaRPr lang="fr-FR" dirty="0">
              <a:solidFill>
                <a:schemeClr val="tx2"/>
              </a:solidFill>
              <a:latin typeface="Arial Nova" panose="020B0504020202020204" pitchFamily="34" charset="0"/>
            </a:endParaRPr>
          </a:p>
          <a:p>
            <a:pPr lvl="1" defTabSz="801132"/>
            <a:r>
              <a:rPr lang="fr-FR" dirty="0">
                <a:solidFill>
                  <a:schemeClr val="tx2"/>
                </a:solidFill>
                <a:latin typeface="Arial Nova" panose="020B0504020202020204" pitchFamily="34" charset="0"/>
              </a:rPr>
              <a:t>	Une fois la campagne terminée, ces fichiers élaborés spécifiquement pour 	la campagne doivent être détruits, sauf accord des personnes concernées.</a:t>
            </a:r>
          </a:p>
        </p:txBody>
      </p:sp>
      <p:sp>
        <p:nvSpPr>
          <p:cNvPr id="8" name="ZoneTexte 7"/>
          <p:cNvSpPr txBox="1"/>
          <p:nvPr/>
        </p:nvSpPr>
        <p:spPr>
          <a:xfrm>
            <a:off x="7912" y="222957"/>
            <a:ext cx="6972029" cy="573337"/>
          </a:xfrm>
          <a:prstGeom prst="rect">
            <a:avLst/>
          </a:prstGeom>
          <a:noFill/>
        </p:spPr>
        <p:txBody>
          <a:bodyPr wrap="square" lIns="80114" tIns="40056" rIns="80114" bIns="40056" rtlCol="0">
            <a:spAutoFit/>
          </a:bodyPr>
          <a:lstStyle/>
          <a:p>
            <a:pPr defTabSz="801132"/>
            <a:r>
              <a:rPr lang="fr-FR" sz="3200" dirty="0">
                <a:solidFill>
                  <a:schemeClr val="tx2"/>
                </a:solidFill>
                <a:latin typeface="Arial Nova Cond" panose="020B0506020202020204" pitchFamily="34" charset="0"/>
              </a:rPr>
              <a:t>Les bonnes pratiques : le RGPD</a:t>
            </a:r>
          </a:p>
        </p:txBody>
      </p:sp>
      <p:sp>
        <p:nvSpPr>
          <p:cNvPr id="9" name="Flèche droite 8"/>
          <p:cNvSpPr/>
          <p:nvPr/>
        </p:nvSpPr>
        <p:spPr>
          <a:xfrm>
            <a:off x="467544" y="5589240"/>
            <a:ext cx="421047" cy="362539"/>
          </a:xfrm>
          <a:prstGeom prst="rightArrow">
            <a:avLst/>
          </a:prstGeom>
          <a:solidFill>
            <a:srgbClr val="FF0000"/>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4351" tIns="52176" rIns="104351" bIns="52176"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FF0000"/>
              </a:solidFill>
            </a:endParaRPr>
          </a:p>
        </p:txBody>
      </p:sp>
      <p:pic>
        <p:nvPicPr>
          <p:cNvPr id="10" name="Image 9"/>
          <p:cNvPicPr>
            <a:picLocks noChangeAspect="1"/>
          </p:cNvPicPr>
          <p:nvPr/>
        </p:nvPicPr>
        <p:blipFill>
          <a:blip r:embed="rId4" cstate="print">
            <a:extLst>
              <a:ext uri="{BEBA8EAE-BF5A-486C-A8C5-ECC9F3942E4B}">
                <a14:imgProps xmlns:a14="http://schemas.microsoft.com/office/drawing/2010/main">
                  <a14:imgLayer r:embed="rId5">
                    <a14:imgEffect>
                      <a14:backgroundRemoval t="32237" b="98553" l="4873" r="96491">
                        <a14:foregroundMark x1="63938" y1="63684" x2="63938" y2="63684"/>
                      </a14:backgroundRemoval>
                    </a14:imgEffect>
                  </a14:imgLayer>
                </a14:imgProps>
              </a:ext>
              <a:ext uri="{28A0092B-C50C-407E-A947-70E740481C1C}">
                <a14:useLocalDpi xmlns:a14="http://schemas.microsoft.com/office/drawing/2010/main" val="0"/>
              </a:ext>
            </a:extLst>
          </a:blip>
          <a:stretch>
            <a:fillRect/>
          </a:stretch>
        </p:blipFill>
        <p:spPr>
          <a:xfrm>
            <a:off x="4499991" y="599807"/>
            <a:ext cx="533291" cy="789270"/>
          </a:xfrm>
          <a:prstGeom prst="rect">
            <a:avLst/>
          </a:prstGeom>
        </p:spPr>
      </p:pic>
      <p:sp>
        <p:nvSpPr>
          <p:cNvPr id="11" name="Rectangle 10"/>
          <p:cNvSpPr/>
          <p:nvPr/>
        </p:nvSpPr>
        <p:spPr>
          <a:xfrm>
            <a:off x="4905478" y="963876"/>
            <a:ext cx="3125279" cy="369332"/>
          </a:xfrm>
          <a:prstGeom prst="rect">
            <a:avLst/>
          </a:prstGeom>
        </p:spPr>
        <p:txBody>
          <a:bodyPr wrap="none">
            <a:spAutoFit/>
          </a:bodyPr>
          <a:lstStyle/>
          <a:p>
            <a:pPr defTabSz="801132"/>
            <a:r>
              <a:rPr lang="fr-FR" b="1" dirty="0">
                <a:solidFill>
                  <a:schemeClr val="tx2"/>
                </a:solidFill>
                <a:latin typeface="Arial Nova" panose="020B0504020202020204" pitchFamily="34" charset="0"/>
              </a:rPr>
              <a:t> Jusqu’à la veille du scrutin</a:t>
            </a:r>
          </a:p>
        </p:txBody>
      </p:sp>
    </p:spTree>
    <p:extLst>
      <p:ext uri="{BB962C8B-B14F-4D97-AF65-F5344CB8AC3E}">
        <p14:creationId xmlns:p14="http://schemas.microsoft.com/office/powerpoint/2010/main" val="214786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D:\travail - web\cfmel\2019\2018 Presentation\CFMEL-LOGO-VECTOR-FINA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48711" y="-84460"/>
            <a:ext cx="1532923" cy="1217456"/>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046" y="1772816"/>
            <a:ext cx="8737701" cy="4536504"/>
          </a:xfrm>
          <a:prstGeom prst="rect">
            <a:avLst/>
          </a:prstGeom>
        </p:spPr>
      </p:pic>
      <p:sp>
        <p:nvSpPr>
          <p:cNvPr id="8" name="ZoneTexte 7"/>
          <p:cNvSpPr txBox="1"/>
          <p:nvPr/>
        </p:nvSpPr>
        <p:spPr>
          <a:xfrm>
            <a:off x="7912" y="222957"/>
            <a:ext cx="7084368" cy="573337"/>
          </a:xfrm>
          <a:prstGeom prst="rect">
            <a:avLst/>
          </a:prstGeom>
          <a:noFill/>
        </p:spPr>
        <p:txBody>
          <a:bodyPr wrap="square" lIns="80114" tIns="40056" rIns="80114" bIns="40056" rtlCol="0">
            <a:spAutoFit/>
          </a:bodyPr>
          <a:lstStyle/>
          <a:p>
            <a:pPr defTabSz="801132"/>
            <a:r>
              <a:rPr lang="fr-FR" sz="3200" dirty="0">
                <a:solidFill>
                  <a:schemeClr val="tx2"/>
                </a:solidFill>
                <a:latin typeface="Arial Nova Cond" panose="020B0506020202020204" pitchFamily="34" charset="0"/>
              </a:rPr>
              <a:t>Les bonnes pratiques : le RGPD</a:t>
            </a:r>
          </a:p>
        </p:txBody>
      </p:sp>
      <p:pic>
        <p:nvPicPr>
          <p:cNvPr id="9" name="Image 8"/>
          <p:cNvPicPr>
            <a:picLocks noChangeAspect="1"/>
          </p:cNvPicPr>
          <p:nvPr/>
        </p:nvPicPr>
        <p:blipFill>
          <a:blip r:embed="rId5" cstate="print">
            <a:extLst>
              <a:ext uri="{BEBA8EAE-BF5A-486C-A8C5-ECC9F3942E4B}">
                <a14:imgProps xmlns:a14="http://schemas.microsoft.com/office/drawing/2010/main">
                  <a14:imgLayer r:embed="rId6">
                    <a14:imgEffect>
                      <a14:backgroundRemoval t="32237" b="98553" l="4873" r="96491">
                        <a14:foregroundMark x1="63938" y1="63684" x2="63938" y2="63684"/>
                      </a14:backgroundRemoval>
                    </a14:imgEffect>
                  </a14:imgLayer>
                </a14:imgProps>
              </a:ext>
              <a:ext uri="{28A0092B-C50C-407E-A947-70E740481C1C}">
                <a14:useLocalDpi xmlns:a14="http://schemas.microsoft.com/office/drawing/2010/main" val="0"/>
              </a:ext>
            </a:extLst>
          </a:blip>
          <a:stretch>
            <a:fillRect/>
          </a:stretch>
        </p:blipFill>
        <p:spPr>
          <a:xfrm>
            <a:off x="4157605" y="582935"/>
            <a:ext cx="533291" cy="789270"/>
          </a:xfrm>
          <a:prstGeom prst="rect">
            <a:avLst/>
          </a:prstGeom>
        </p:spPr>
      </p:pic>
      <p:sp>
        <p:nvSpPr>
          <p:cNvPr id="10" name="Rectangle 9"/>
          <p:cNvSpPr/>
          <p:nvPr/>
        </p:nvSpPr>
        <p:spPr>
          <a:xfrm>
            <a:off x="4577883" y="963876"/>
            <a:ext cx="3125279" cy="369332"/>
          </a:xfrm>
          <a:prstGeom prst="rect">
            <a:avLst/>
          </a:prstGeom>
        </p:spPr>
        <p:txBody>
          <a:bodyPr wrap="none">
            <a:spAutoFit/>
          </a:bodyPr>
          <a:lstStyle/>
          <a:p>
            <a:pPr defTabSz="801132"/>
            <a:r>
              <a:rPr lang="fr-FR" b="1" dirty="0">
                <a:solidFill>
                  <a:schemeClr val="tx2"/>
                </a:solidFill>
                <a:latin typeface="Arial Nova" panose="020B0504020202020204" pitchFamily="34" charset="0"/>
              </a:rPr>
              <a:t> Jusqu’à la veille du scrutin</a:t>
            </a:r>
          </a:p>
        </p:txBody>
      </p:sp>
    </p:spTree>
    <p:extLst>
      <p:ext uri="{BB962C8B-B14F-4D97-AF65-F5344CB8AC3E}">
        <p14:creationId xmlns:p14="http://schemas.microsoft.com/office/powerpoint/2010/main" val="32134396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D:\travail - web\cfmel\2019\2018 Presentation\CFMEL-LOGO-VECTOR-FIN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1169" y="-161094"/>
            <a:ext cx="2309077" cy="1833882"/>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p:cNvSpPr txBox="1"/>
          <p:nvPr/>
        </p:nvSpPr>
        <p:spPr>
          <a:xfrm>
            <a:off x="323528" y="1715392"/>
            <a:ext cx="8362090" cy="5805546"/>
          </a:xfrm>
          <a:prstGeom prst="rect">
            <a:avLst/>
          </a:prstGeom>
          <a:noFill/>
        </p:spPr>
        <p:txBody>
          <a:bodyPr wrap="square" lIns="80120" tIns="40060" rIns="80120" bIns="40060" rtlCol="0">
            <a:spAutoFit/>
          </a:bodyPr>
          <a:lstStyle>
            <a:defPPr>
              <a:defRPr lang="fr-FR"/>
            </a:defPPr>
            <a:lvl1pPr marL="457200" indent="-457200">
              <a:buFont typeface="Arial" panose="020B0604020202020204" pitchFamily="34" charset="0"/>
              <a:buChar char="•"/>
              <a:defRPr sz="2800">
                <a:solidFill>
                  <a:schemeClr val="bg1"/>
                </a:solidFill>
                <a:latin typeface="Myriad Pro Light"/>
              </a:defRPr>
            </a:lvl1pPr>
          </a:lstStyle>
          <a:p>
            <a:r>
              <a:rPr lang="fr-FR" sz="2200" dirty="0">
                <a:solidFill>
                  <a:schemeClr val="tx2"/>
                </a:solidFill>
                <a:latin typeface="Arial Nova" panose="020B0504020202020204" pitchFamily="34" charset="0"/>
              </a:rPr>
              <a:t>Les listes électorales sont communicables à tout électeur, tout candidat et tout parti ou groupement politique.</a:t>
            </a:r>
          </a:p>
          <a:p>
            <a:pPr marL="0" indent="0">
              <a:buNone/>
            </a:pPr>
            <a:endParaRPr lang="fr-FR" sz="2200" dirty="0">
              <a:solidFill>
                <a:schemeClr val="tx2"/>
              </a:solidFill>
              <a:latin typeface="Arial Nova" panose="020B0504020202020204" pitchFamily="34" charset="0"/>
            </a:endParaRPr>
          </a:p>
          <a:p>
            <a:pPr marL="0" indent="0">
              <a:buNone/>
            </a:pPr>
            <a:r>
              <a:rPr lang="fr-FR" sz="2200" dirty="0">
                <a:solidFill>
                  <a:schemeClr val="tx2"/>
                </a:solidFill>
                <a:latin typeface="Arial Nova" panose="020B0504020202020204" pitchFamily="34" charset="0"/>
              </a:rPr>
              <a:t>L’électeur doit attester :</a:t>
            </a:r>
          </a:p>
          <a:p>
            <a:pPr marL="0" indent="0">
              <a:buNone/>
            </a:pPr>
            <a:endParaRPr lang="fr-FR" sz="2200" dirty="0">
              <a:solidFill>
                <a:schemeClr val="tx2"/>
              </a:solidFill>
              <a:latin typeface="Arial Nova" panose="020B0504020202020204" pitchFamily="34" charset="0"/>
            </a:endParaRPr>
          </a:p>
          <a:p>
            <a:pPr marL="0" indent="0">
              <a:buNone/>
            </a:pPr>
            <a:r>
              <a:rPr lang="fr-FR" sz="2200" dirty="0">
                <a:solidFill>
                  <a:schemeClr val="tx2"/>
                </a:solidFill>
                <a:latin typeface="Arial Nova" panose="020B0504020202020204" pitchFamily="34" charset="0"/>
              </a:rPr>
              <a:t>	de sa qualité par tout moyen de preuve, peu importe le 	lieu de 	son inscription.</a:t>
            </a:r>
          </a:p>
          <a:p>
            <a:pPr marL="0" indent="0">
              <a:buNone/>
            </a:pPr>
            <a:r>
              <a:rPr lang="fr-FR" sz="2200" dirty="0">
                <a:solidFill>
                  <a:schemeClr val="tx2"/>
                </a:solidFill>
                <a:latin typeface="Arial Nova" panose="020B0504020202020204" pitchFamily="34" charset="0"/>
              </a:rPr>
              <a:t>	de son engagement à ne pas en faire une utilisation 	commerciale.</a:t>
            </a:r>
          </a:p>
          <a:p>
            <a:pPr marL="0" indent="0">
              <a:buNone/>
            </a:pPr>
            <a:endParaRPr lang="fr-FR" sz="2200" dirty="0">
              <a:solidFill>
                <a:schemeClr val="tx2"/>
              </a:solidFill>
              <a:latin typeface="Arial Nova" panose="020B0504020202020204" pitchFamily="34" charset="0"/>
            </a:endParaRPr>
          </a:p>
          <a:p>
            <a:r>
              <a:rPr lang="fr-FR" sz="2200" dirty="0">
                <a:solidFill>
                  <a:schemeClr val="tx2"/>
                </a:solidFill>
                <a:latin typeface="Arial Nova" panose="020B0504020202020204" pitchFamily="34" charset="0"/>
              </a:rPr>
              <a:t>La liste complète en cours de validité est communicable, y compris les informations relevant de la vie privée.</a:t>
            </a:r>
          </a:p>
          <a:p>
            <a:pPr marL="0" indent="0">
              <a:buNone/>
            </a:pPr>
            <a:endParaRPr lang="fr-FR" sz="2200" dirty="0">
              <a:solidFill>
                <a:schemeClr val="tx2"/>
              </a:solidFill>
              <a:latin typeface="Arial Nova" panose="020B0504020202020204" pitchFamily="34" charset="0"/>
            </a:endParaRPr>
          </a:p>
          <a:p>
            <a:r>
              <a:rPr lang="fr-FR" sz="2200" dirty="0">
                <a:solidFill>
                  <a:schemeClr val="tx2"/>
                </a:solidFill>
                <a:latin typeface="Arial Nova" panose="020B0504020202020204" pitchFamily="34" charset="0"/>
              </a:rPr>
              <a:t>Les pièces présentées à l’appui de l’inscription ne sont pas communicables aux tiers.</a:t>
            </a:r>
          </a:p>
          <a:p>
            <a:endParaRPr lang="fr-FR" sz="2100" dirty="0">
              <a:solidFill>
                <a:schemeClr val="tx2"/>
              </a:solidFill>
              <a:latin typeface="Arial Nova" panose="020B0504020202020204" pitchFamily="34" charset="0"/>
            </a:endParaRPr>
          </a:p>
          <a:p>
            <a:endParaRPr lang="fr-FR" sz="2100" dirty="0">
              <a:solidFill>
                <a:schemeClr val="tx2"/>
              </a:solidFill>
              <a:latin typeface="Arial Nova" panose="020B0504020202020204" pitchFamily="34" charset="0"/>
            </a:endParaRPr>
          </a:p>
        </p:txBody>
      </p:sp>
      <p:sp>
        <p:nvSpPr>
          <p:cNvPr id="8" name="ZoneTexte 7"/>
          <p:cNvSpPr txBox="1"/>
          <p:nvPr/>
        </p:nvSpPr>
        <p:spPr>
          <a:xfrm>
            <a:off x="179512" y="156302"/>
            <a:ext cx="6320437" cy="1158120"/>
          </a:xfrm>
          <a:prstGeom prst="rect">
            <a:avLst/>
          </a:prstGeom>
          <a:noFill/>
        </p:spPr>
        <p:txBody>
          <a:bodyPr wrap="square" lIns="80120" tIns="40060" rIns="80120" bIns="40060" rtlCol="0">
            <a:spAutoFit/>
          </a:bodyPr>
          <a:lstStyle/>
          <a:p>
            <a:r>
              <a:rPr lang="fr-FR" sz="3500" dirty="0">
                <a:solidFill>
                  <a:schemeClr val="tx2"/>
                </a:solidFill>
                <a:latin typeface="Arial Nova Cond" panose="020B0506020202020204" pitchFamily="34" charset="0"/>
              </a:rPr>
              <a:t>Les bonnes pratiques : l’utilisation des listes électorales</a:t>
            </a:r>
          </a:p>
        </p:txBody>
      </p:sp>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777" y="5877272"/>
            <a:ext cx="731209" cy="621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Flèche droite 8"/>
          <p:cNvSpPr/>
          <p:nvPr/>
        </p:nvSpPr>
        <p:spPr>
          <a:xfrm>
            <a:off x="703689" y="3428927"/>
            <a:ext cx="421047" cy="362539"/>
          </a:xfrm>
          <a:prstGeom prst="rightArrow">
            <a:avLst/>
          </a:prstGeom>
          <a:solidFill>
            <a:srgbClr val="FF0000"/>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4351" tIns="52176" rIns="104351" bIns="52176"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FF0000"/>
              </a:solidFill>
            </a:endParaRPr>
          </a:p>
        </p:txBody>
      </p:sp>
      <p:sp>
        <p:nvSpPr>
          <p:cNvPr id="10" name="Flèche droite 9"/>
          <p:cNvSpPr/>
          <p:nvPr/>
        </p:nvSpPr>
        <p:spPr>
          <a:xfrm>
            <a:off x="703689" y="4088727"/>
            <a:ext cx="421047" cy="362539"/>
          </a:xfrm>
          <a:prstGeom prst="rightArrow">
            <a:avLst/>
          </a:prstGeom>
          <a:solidFill>
            <a:srgbClr val="FF0000"/>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4351" tIns="52176" rIns="104351" bIns="52176"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FF0000"/>
              </a:solidFill>
            </a:endParaRPr>
          </a:p>
        </p:txBody>
      </p:sp>
    </p:spTree>
    <p:extLst>
      <p:ext uri="{BB962C8B-B14F-4D97-AF65-F5344CB8AC3E}">
        <p14:creationId xmlns:p14="http://schemas.microsoft.com/office/powerpoint/2010/main" val="1255414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6" presetClass="entr" presetSubtype="16"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circle(in)">
                                      <p:cBhvr>
                                        <p:cTn id="16" dur="2000"/>
                                        <p:tgtEl>
                                          <p:spTgt spid="11"/>
                                        </p:tgtEl>
                                      </p:cBhvr>
                                    </p:animEffect>
                                  </p:childTnLst>
                                </p:cTn>
                              </p:par>
                            </p:childTnLst>
                          </p:cTn>
                        </p:par>
                        <p:par>
                          <p:cTn id="17" fill="hold">
                            <p:stCondLst>
                              <p:cond delay="3000"/>
                            </p:stCondLst>
                            <p:childTnLst>
                              <p:par>
                                <p:cTn id="18" presetID="2" presetClass="entr" presetSubtype="4"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D:\travail - web\cfmel\2019\2018 Presentation\CFMEL-LOGO-VECTOR-FINA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05185" y="-140801"/>
            <a:ext cx="1787295" cy="1419480"/>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p:cNvSpPr txBox="1"/>
          <p:nvPr/>
        </p:nvSpPr>
        <p:spPr>
          <a:xfrm>
            <a:off x="251520" y="1564913"/>
            <a:ext cx="8640960" cy="6528821"/>
          </a:xfrm>
          <a:prstGeom prst="rect">
            <a:avLst/>
          </a:prstGeom>
          <a:noFill/>
        </p:spPr>
        <p:txBody>
          <a:bodyPr wrap="square" lIns="80120" tIns="40060" rIns="80120" bIns="40060" rtlCol="0">
            <a:spAutoFit/>
          </a:bodyPr>
          <a:lstStyle>
            <a:defPPr>
              <a:defRPr lang="fr-FR"/>
            </a:defPPr>
            <a:lvl1pPr marL="457200" indent="-457200">
              <a:buFont typeface="Arial" panose="020B0604020202020204" pitchFamily="34" charset="0"/>
              <a:buChar char="•"/>
              <a:defRPr sz="2800">
                <a:solidFill>
                  <a:schemeClr val="bg1"/>
                </a:solidFill>
                <a:latin typeface="Myriad Pro Light"/>
              </a:defRPr>
            </a:lvl1pPr>
          </a:lstStyle>
          <a:p>
            <a:r>
              <a:rPr lang="fr-FR" sz="2000" dirty="0">
                <a:solidFill>
                  <a:schemeClr val="tx2"/>
                </a:solidFill>
                <a:latin typeface="Arial Nova" panose="020B0504020202020204" pitchFamily="34" charset="0"/>
              </a:rPr>
              <a:t>L’exploitation des données issues des listes électorales une fois communiquées échappe à la commune.</a:t>
            </a:r>
          </a:p>
          <a:p>
            <a:pPr marL="0" indent="0">
              <a:buNone/>
            </a:pPr>
            <a:endParaRPr lang="fr-FR" sz="2000" dirty="0">
              <a:solidFill>
                <a:schemeClr val="tx2"/>
              </a:solidFill>
              <a:latin typeface="Arial Nova" panose="020B0504020202020204" pitchFamily="34" charset="0"/>
            </a:endParaRPr>
          </a:p>
          <a:p>
            <a:pPr marL="0" indent="0">
              <a:buNone/>
            </a:pPr>
            <a:r>
              <a:rPr lang="fr-FR" sz="2000" b="1" dirty="0">
                <a:solidFill>
                  <a:schemeClr val="tx2"/>
                </a:solidFill>
                <a:latin typeface="Arial Nova" panose="020B0504020202020204" pitchFamily="34" charset="0"/>
              </a:rPr>
              <a:t>Précautions à prendre par la COMMUNE </a:t>
            </a:r>
            <a:r>
              <a:rPr lang="fr-FR" sz="2000" dirty="0">
                <a:solidFill>
                  <a:schemeClr val="tx2"/>
                </a:solidFill>
                <a:latin typeface="Arial Nova" panose="020B0504020202020204" pitchFamily="34" charset="0"/>
              </a:rPr>
              <a:t>:</a:t>
            </a:r>
          </a:p>
          <a:p>
            <a:pPr marL="0" indent="0">
              <a:buNone/>
            </a:pPr>
            <a:endParaRPr lang="fr-FR" sz="2000" dirty="0">
              <a:solidFill>
                <a:schemeClr val="tx2"/>
              </a:solidFill>
              <a:latin typeface="Arial Nova" panose="020B0504020202020204" pitchFamily="34" charset="0"/>
            </a:endParaRPr>
          </a:p>
          <a:p>
            <a:pPr>
              <a:buFontTx/>
              <a:buChar char="-"/>
            </a:pPr>
            <a:r>
              <a:rPr lang="fr-FR" sz="2000" dirty="0">
                <a:solidFill>
                  <a:schemeClr val="tx2"/>
                </a:solidFill>
                <a:latin typeface="Arial Nova" panose="020B0504020202020204" pitchFamily="34" charset="0"/>
              </a:rPr>
              <a:t>Appliquer des règles identiques pour tous les candidats (support, coût, délai de traitement de la communication).</a:t>
            </a:r>
          </a:p>
          <a:p>
            <a:pPr>
              <a:buFontTx/>
              <a:buChar char="-"/>
            </a:pPr>
            <a:r>
              <a:rPr lang="fr-FR" sz="2000" dirty="0">
                <a:solidFill>
                  <a:schemeClr val="tx2"/>
                </a:solidFill>
                <a:latin typeface="Arial Nova" panose="020B0504020202020204" pitchFamily="34" charset="0"/>
              </a:rPr>
              <a:t>Solliciter une attestation de non utilisation commerciale.</a:t>
            </a:r>
          </a:p>
          <a:p>
            <a:pPr marL="0" indent="0">
              <a:buNone/>
            </a:pPr>
            <a:r>
              <a:rPr lang="fr-FR" sz="2000" dirty="0">
                <a:solidFill>
                  <a:schemeClr val="tx2"/>
                </a:solidFill>
                <a:latin typeface="Arial Nova" panose="020B0504020202020204" pitchFamily="34" charset="0"/>
              </a:rPr>
              <a:t>	La non production de cette attestation est un motif de refus 		légal.</a:t>
            </a:r>
          </a:p>
          <a:p>
            <a:pPr marL="0" indent="0">
              <a:buNone/>
            </a:pPr>
            <a:endParaRPr lang="fr-FR" sz="2000" dirty="0">
              <a:solidFill>
                <a:schemeClr val="tx2"/>
              </a:solidFill>
              <a:latin typeface="Arial Nova" panose="020B0504020202020204" pitchFamily="34" charset="0"/>
            </a:endParaRPr>
          </a:p>
          <a:p>
            <a:pPr marL="0" indent="0">
              <a:buNone/>
            </a:pPr>
            <a:r>
              <a:rPr lang="fr-FR" sz="2000" b="1" dirty="0">
                <a:solidFill>
                  <a:schemeClr val="tx2"/>
                </a:solidFill>
                <a:latin typeface="Arial Nova" panose="020B0504020202020204" pitchFamily="34" charset="0"/>
              </a:rPr>
              <a:t>Précautions à prendre par le CANDIDAT </a:t>
            </a:r>
            <a:r>
              <a:rPr lang="fr-FR" sz="2000" dirty="0">
                <a:solidFill>
                  <a:schemeClr val="tx2"/>
                </a:solidFill>
                <a:latin typeface="Arial Nova" panose="020B0504020202020204" pitchFamily="34" charset="0"/>
              </a:rPr>
              <a:t>:</a:t>
            </a:r>
          </a:p>
          <a:p>
            <a:pPr marL="0" indent="0">
              <a:buNone/>
            </a:pPr>
            <a:endParaRPr lang="fr-FR" sz="2000" dirty="0">
              <a:solidFill>
                <a:schemeClr val="tx2"/>
              </a:solidFill>
              <a:latin typeface="Arial Nova" panose="020B0504020202020204" pitchFamily="34" charset="0"/>
            </a:endParaRPr>
          </a:p>
          <a:p>
            <a:pPr>
              <a:buFontTx/>
              <a:buChar char="-"/>
            </a:pPr>
            <a:r>
              <a:rPr lang="fr-FR" sz="2000" dirty="0">
                <a:solidFill>
                  <a:schemeClr val="tx2"/>
                </a:solidFill>
                <a:latin typeface="Arial Nova" panose="020B0504020202020204" pitchFamily="34" charset="0"/>
              </a:rPr>
              <a:t>S’interdire de commercialiser les données. </a:t>
            </a:r>
          </a:p>
          <a:p>
            <a:pPr>
              <a:buFontTx/>
              <a:buChar char="-"/>
            </a:pPr>
            <a:r>
              <a:rPr lang="fr-FR" sz="2000" dirty="0">
                <a:solidFill>
                  <a:schemeClr val="tx2"/>
                </a:solidFill>
                <a:latin typeface="Arial Nova" panose="020B0504020202020204" pitchFamily="34" charset="0"/>
              </a:rPr>
              <a:t>Informer les personnes prospectées de l’origine des données utilisées.</a:t>
            </a:r>
          </a:p>
          <a:p>
            <a:pPr>
              <a:buFontTx/>
              <a:buChar char="-"/>
            </a:pPr>
            <a:endParaRPr lang="fr-FR" sz="1100" dirty="0">
              <a:solidFill>
                <a:schemeClr val="tx2"/>
              </a:solidFill>
              <a:latin typeface="Arial Nova" panose="020B0504020202020204" pitchFamily="34" charset="0"/>
            </a:endParaRPr>
          </a:p>
          <a:p>
            <a:pPr marL="0" indent="0">
              <a:buNone/>
            </a:pPr>
            <a:endParaRPr lang="fr-FR" sz="2400" dirty="0">
              <a:solidFill>
                <a:schemeClr val="tx2"/>
              </a:solidFill>
              <a:latin typeface="Arial Nova" panose="020B0504020202020204" pitchFamily="34" charset="0"/>
            </a:endParaRPr>
          </a:p>
          <a:p>
            <a:pPr marL="0" indent="0">
              <a:buNone/>
            </a:pPr>
            <a:endParaRPr lang="fr-FR" dirty="0">
              <a:solidFill>
                <a:schemeClr val="tx2"/>
              </a:solidFill>
              <a:latin typeface="Arial Nova" panose="020B0504020202020204" pitchFamily="34" charset="0"/>
            </a:endParaRPr>
          </a:p>
          <a:p>
            <a:pPr marL="0" indent="0">
              <a:buNone/>
            </a:pPr>
            <a:r>
              <a:rPr lang="fr-FR" dirty="0">
                <a:solidFill>
                  <a:schemeClr val="tx2"/>
                </a:solidFill>
                <a:latin typeface="Arial Nova" panose="020B0504020202020204" pitchFamily="34" charset="0"/>
              </a:rPr>
              <a:t>	</a:t>
            </a:r>
          </a:p>
          <a:p>
            <a:pPr marL="0" indent="0">
              <a:buNone/>
            </a:pPr>
            <a:r>
              <a:rPr lang="fr-FR" dirty="0">
                <a:solidFill>
                  <a:schemeClr val="tx2"/>
                </a:solidFill>
                <a:latin typeface="Arial Nova" panose="020B0504020202020204" pitchFamily="34" charset="0"/>
              </a:rPr>
              <a:t>	</a:t>
            </a:r>
            <a:endParaRPr lang="fr-FR" sz="2100" dirty="0">
              <a:solidFill>
                <a:schemeClr val="tx2"/>
              </a:solidFill>
              <a:latin typeface="Arial Nova" panose="020B0504020202020204" pitchFamily="34" charset="0"/>
            </a:endParaRPr>
          </a:p>
        </p:txBody>
      </p:sp>
      <p:sp>
        <p:nvSpPr>
          <p:cNvPr id="8" name="ZoneTexte 7"/>
          <p:cNvSpPr txBox="1"/>
          <p:nvPr/>
        </p:nvSpPr>
        <p:spPr>
          <a:xfrm>
            <a:off x="251520" y="156302"/>
            <a:ext cx="6320437" cy="1158120"/>
          </a:xfrm>
          <a:prstGeom prst="rect">
            <a:avLst/>
          </a:prstGeom>
          <a:noFill/>
        </p:spPr>
        <p:txBody>
          <a:bodyPr wrap="square" lIns="80120" tIns="40060" rIns="80120" bIns="40060" rtlCol="0">
            <a:spAutoFit/>
          </a:bodyPr>
          <a:lstStyle/>
          <a:p>
            <a:r>
              <a:rPr lang="fr-FR" sz="3500" dirty="0">
                <a:solidFill>
                  <a:schemeClr val="tx2"/>
                </a:solidFill>
                <a:latin typeface="Arial Nova Cond" panose="020B0506020202020204" pitchFamily="34" charset="0"/>
              </a:rPr>
              <a:t>Les bonnes pratiques : l’utilisation des listes électorales</a:t>
            </a:r>
          </a:p>
        </p:txBody>
      </p:sp>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1383" y="2204864"/>
            <a:ext cx="731209" cy="621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lèche droite 5"/>
          <p:cNvSpPr/>
          <p:nvPr/>
        </p:nvSpPr>
        <p:spPr>
          <a:xfrm>
            <a:off x="755576" y="4077072"/>
            <a:ext cx="421047" cy="362539"/>
          </a:xfrm>
          <a:prstGeom prst="rightArrow">
            <a:avLst/>
          </a:prstGeom>
          <a:solidFill>
            <a:srgbClr val="FF0000"/>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4351" tIns="52176" rIns="104351" bIns="52176"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FF0000"/>
              </a:solidFill>
            </a:endParaRPr>
          </a:p>
        </p:txBody>
      </p:sp>
    </p:spTree>
    <p:extLst>
      <p:ext uri="{BB962C8B-B14F-4D97-AF65-F5344CB8AC3E}">
        <p14:creationId xmlns:p14="http://schemas.microsoft.com/office/powerpoint/2010/main" val="1877129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D:\travail - web\cfmel\2019\2018 Presentation\CFMEL-LOGO-VECTOR-FINA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131" y="-41134"/>
            <a:ext cx="1800357" cy="1429854"/>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p:cNvSpPr txBox="1"/>
          <p:nvPr/>
        </p:nvSpPr>
        <p:spPr>
          <a:xfrm>
            <a:off x="4093" y="332656"/>
            <a:ext cx="7236296" cy="1065779"/>
          </a:xfrm>
          <a:prstGeom prst="rect">
            <a:avLst/>
          </a:prstGeom>
          <a:noFill/>
        </p:spPr>
        <p:txBody>
          <a:bodyPr wrap="square" lIns="80114" tIns="40056" rIns="80114" bIns="40056" rtlCol="0">
            <a:spAutoFit/>
          </a:bodyPr>
          <a:lstStyle/>
          <a:p>
            <a:pPr defTabSz="801132"/>
            <a:r>
              <a:rPr lang="fr-FR" sz="3200" dirty="0">
                <a:solidFill>
                  <a:schemeClr val="tx2"/>
                </a:solidFill>
                <a:latin typeface="Arial Nova Cond" panose="020B0506020202020204" pitchFamily="34" charset="0"/>
              </a:rPr>
              <a:t>Les bonnes pratiques : la mise à disposition des moyens de la collectivité</a:t>
            </a:r>
          </a:p>
        </p:txBody>
      </p:sp>
      <p:sp>
        <p:nvSpPr>
          <p:cNvPr id="7" name="ZoneTexte 6"/>
          <p:cNvSpPr txBox="1"/>
          <p:nvPr/>
        </p:nvSpPr>
        <p:spPr>
          <a:xfrm>
            <a:off x="179512" y="1398435"/>
            <a:ext cx="8784976" cy="5836316"/>
          </a:xfrm>
          <a:prstGeom prst="rect">
            <a:avLst/>
          </a:prstGeom>
          <a:noFill/>
        </p:spPr>
        <p:txBody>
          <a:bodyPr wrap="square" lIns="80114" tIns="40056" rIns="80114" bIns="40056" rtlCol="0">
            <a:spAutoFit/>
          </a:bodyPr>
          <a:lstStyle/>
          <a:p>
            <a:pPr marL="342900" indent="-342900" defTabSz="801132">
              <a:buFont typeface="Arial" panose="020B0604020202020204" pitchFamily="34" charset="0"/>
              <a:buChar char="•"/>
            </a:pPr>
            <a:r>
              <a:rPr lang="fr-FR" sz="1700" dirty="0">
                <a:solidFill>
                  <a:schemeClr val="tx2"/>
                </a:solidFill>
                <a:latin typeface="Arial Nova" panose="020B0504020202020204" pitchFamily="34" charset="0"/>
              </a:rPr>
              <a:t>Le code électoral prévoit que :</a:t>
            </a:r>
          </a:p>
          <a:p>
            <a:pPr defTabSz="801132"/>
            <a:endParaRPr lang="fr-FR" sz="1700" dirty="0">
              <a:solidFill>
                <a:schemeClr val="tx2"/>
              </a:solidFill>
              <a:latin typeface="Arial Nova" panose="020B0504020202020204" pitchFamily="34" charset="0"/>
            </a:endParaRPr>
          </a:p>
          <a:p>
            <a:pPr defTabSz="801132"/>
            <a:r>
              <a:rPr lang="fr-FR" sz="1700" i="1" dirty="0">
                <a:solidFill>
                  <a:schemeClr val="tx2"/>
                </a:solidFill>
                <a:latin typeface="Arial Nova" panose="020B0504020202020204" pitchFamily="34" charset="0"/>
              </a:rPr>
              <a:t>Les </a:t>
            </a:r>
            <a:r>
              <a:rPr lang="fr-FR" sz="1700" b="1" i="1" dirty="0">
                <a:solidFill>
                  <a:schemeClr val="tx2"/>
                </a:solidFill>
                <a:latin typeface="Arial Nova" panose="020B0504020202020204" pitchFamily="34" charset="0"/>
              </a:rPr>
              <a:t>personnes morales</a:t>
            </a:r>
            <a:r>
              <a:rPr lang="fr-FR" sz="1700" i="1" dirty="0">
                <a:solidFill>
                  <a:schemeClr val="tx2"/>
                </a:solidFill>
                <a:latin typeface="Arial Nova" panose="020B0504020202020204" pitchFamily="34" charset="0"/>
              </a:rPr>
              <a:t>, à l'exception des partis ou groupements politiques, n</a:t>
            </a:r>
            <a:r>
              <a:rPr lang="fr-FR" sz="1700" b="1" i="1" dirty="0">
                <a:solidFill>
                  <a:schemeClr val="tx2"/>
                </a:solidFill>
                <a:latin typeface="Arial Nova" panose="020B0504020202020204" pitchFamily="34" charset="0"/>
              </a:rPr>
              <a:t>e peuvent participer au financement de la campagne électorale d'un candidat</a:t>
            </a:r>
            <a:r>
              <a:rPr lang="fr-FR" sz="1700" i="1" dirty="0">
                <a:solidFill>
                  <a:schemeClr val="tx2"/>
                </a:solidFill>
                <a:latin typeface="Arial Nova" panose="020B0504020202020204" pitchFamily="34" charset="0"/>
              </a:rPr>
              <a:t>, ni en lui consentant des dons sous quelque forme que ce soit, ni en lui fournissant des biens, services ou autres avantages directs ou indirects à des prix inférieurs à ceux qui sont habituellement pratiqués. </a:t>
            </a:r>
            <a:r>
              <a:rPr lang="fr-FR" sz="1700" dirty="0">
                <a:solidFill>
                  <a:schemeClr val="tx2"/>
                </a:solidFill>
                <a:latin typeface="Arial Nova" panose="020B0504020202020204" pitchFamily="34" charset="0"/>
              </a:rPr>
              <a:t>(art. L 52-8)</a:t>
            </a:r>
          </a:p>
          <a:p>
            <a:pPr defTabSz="801132"/>
            <a:endParaRPr lang="fr-FR" sz="1700" dirty="0">
              <a:solidFill>
                <a:schemeClr val="tx2"/>
              </a:solidFill>
              <a:latin typeface="Arial Nova" panose="020B0504020202020204" pitchFamily="34" charset="0"/>
            </a:endParaRPr>
          </a:p>
          <a:p>
            <a:pPr marL="342900" indent="-342900" defTabSz="801132">
              <a:buFont typeface="Arial" panose="020B0604020202020204" pitchFamily="34" charset="0"/>
              <a:buChar char="•"/>
            </a:pPr>
            <a:r>
              <a:rPr lang="fr-FR" sz="1700" dirty="0">
                <a:solidFill>
                  <a:schemeClr val="tx2"/>
                </a:solidFill>
                <a:latin typeface="Arial Nova" panose="020B0504020202020204" pitchFamily="34" charset="0"/>
              </a:rPr>
              <a:t>La mise à disposition des moyens de la collectivité au profit d’un candidat est considérée comme un don effectué par une personne morale, ce qui est strictement INTERDIT.</a:t>
            </a:r>
          </a:p>
          <a:p>
            <a:pPr defTabSz="801132"/>
            <a:endParaRPr lang="fr-FR" sz="1700" dirty="0">
              <a:solidFill>
                <a:schemeClr val="tx2"/>
              </a:solidFill>
              <a:latin typeface="Arial Nova" panose="020B0504020202020204" pitchFamily="34" charset="0"/>
            </a:endParaRPr>
          </a:p>
          <a:p>
            <a:pPr defTabSz="801132"/>
            <a:r>
              <a:rPr lang="fr-FR" sz="1700" dirty="0">
                <a:solidFill>
                  <a:schemeClr val="tx2"/>
                </a:solidFill>
                <a:latin typeface="Arial Nova" panose="020B0504020202020204" pitchFamily="34" charset="0"/>
              </a:rPr>
              <a:t>	Sanction financière:  intégration des dépenses engagées dans les 	comptes de 	campagne des candidats.</a:t>
            </a:r>
          </a:p>
          <a:p>
            <a:pPr defTabSz="801132"/>
            <a:endParaRPr lang="fr-FR" sz="1700" dirty="0">
              <a:solidFill>
                <a:schemeClr val="tx2"/>
              </a:solidFill>
              <a:latin typeface="Arial Nova" panose="020B0504020202020204" pitchFamily="34" charset="0"/>
            </a:endParaRPr>
          </a:p>
          <a:p>
            <a:pPr defTabSz="801132"/>
            <a:r>
              <a:rPr lang="fr-FR" sz="1700" dirty="0">
                <a:solidFill>
                  <a:schemeClr val="tx2"/>
                </a:solidFill>
                <a:latin typeface="Arial Nova" panose="020B0504020202020204" pitchFamily="34" charset="0"/>
              </a:rPr>
              <a:t>        	Sanction en cas de faible écart de voix : annulation des élections pour 	rupture d’égalité entre candidats, par le juge de l’élection.</a:t>
            </a:r>
          </a:p>
          <a:p>
            <a:pPr defTabSz="801132"/>
            <a:endParaRPr lang="fr-FR" sz="1700" dirty="0">
              <a:solidFill>
                <a:schemeClr val="tx2"/>
              </a:solidFill>
              <a:latin typeface="Arial Nova" panose="020B0504020202020204" pitchFamily="34" charset="0"/>
            </a:endParaRPr>
          </a:p>
          <a:p>
            <a:pPr defTabSz="801132"/>
            <a:r>
              <a:rPr lang="fr-FR" sz="1700" dirty="0">
                <a:solidFill>
                  <a:schemeClr val="tx2"/>
                </a:solidFill>
                <a:latin typeface="Arial Nova" panose="020B0504020202020204" pitchFamily="34" charset="0"/>
              </a:rPr>
              <a:t>            Sanction pénale : Contravention et détournement de fonds publics.</a:t>
            </a:r>
          </a:p>
          <a:p>
            <a:pPr defTabSz="801132"/>
            <a:endParaRPr lang="fr-FR" sz="1700" dirty="0">
              <a:solidFill>
                <a:schemeClr val="tx2"/>
              </a:solidFill>
              <a:latin typeface="Arial Nova" panose="020B0504020202020204" pitchFamily="34" charset="0"/>
            </a:endParaRPr>
          </a:p>
          <a:p>
            <a:pPr defTabSz="801132"/>
            <a:endParaRPr lang="fr-FR" sz="1700" dirty="0">
              <a:solidFill>
                <a:schemeClr val="tx2"/>
              </a:solidFill>
              <a:latin typeface="Arial Nova" panose="020B0504020202020204" pitchFamily="34" charset="0"/>
            </a:endParaRPr>
          </a:p>
          <a:p>
            <a:pPr defTabSz="801132"/>
            <a:endParaRPr lang="fr-FR" sz="1700" dirty="0">
              <a:solidFill>
                <a:schemeClr val="tx2"/>
              </a:solidFill>
              <a:latin typeface="Arial Nova" panose="020B0504020202020204" pitchFamily="34" charset="0"/>
            </a:endParaRPr>
          </a:p>
        </p:txBody>
      </p:sp>
      <p:sp>
        <p:nvSpPr>
          <p:cNvPr id="8" name="Flèche droite 7"/>
          <p:cNvSpPr/>
          <p:nvPr/>
        </p:nvSpPr>
        <p:spPr>
          <a:xfrm>
            <a:off x="425179" y="4612282"/>
            <a:ext cx="421047" cy="362539"/>
          </a:xfrm>
          <a:prstGeom prst="rightArrow">
            <a:avLst/>
          </a:prstGeom>
          <a:solidFill>
            <a:srgbClr val="FF0000"/>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4351" tIns="52176" rIns="104351" bIns="52176"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FF0000"/>
              </a:solidFill>
            </a:endParaRPr>
          </a:p>
        </p:txBody>
      </p:sp>
      <p:sp>
        <p:nvSpPr>
          <p:cNvPr id="9" name="Flèche droite 8"/>
          <p:cNvSpPr/>
          <p:nvPr/>
        </p:nvSpPr>
        <p:spPr>
          <a:xfrm>
            <a:off x="425180" y="6032078"/>
            <a:ext cx="421047" cy="362539"/>
          </a:xfrm>
          <a:prstGeom prst="rightArrow">
            <a:avLst/>
          </a:prstGeom>
          <a:solidFill>
            <a:srgbClr val="FF0000"/>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4351" tIns="52176" rIns="104351" bIns="52176"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FF0000"/>
              </a:solidFill>
            </a:endParaRPr>
          </a:p>
        </p:txBody>
      </p:sp>
      <p:sp>
        <p:nvSpPr>
          <p:cNvPr id="2" name="Flèche droite 8">
            <a:extLst>
              <a:ext uri="{FF2B5EF4-FFF2-40B4-BE49-F238E27FC236}">
                <a16:creationId xmlns:a16="http://schemas.microsoft.com/office/drawing/2014/main" id="{79D8FBB5-8525-4CD6-5647-DEB086D2BB81}"/>
              </a:ext>
            </a:extLst>
          </p:cNvPr>
          <p:cNvSpPr/>
          <p:nvPr/>
        </p:nvSpPr>
        <p:spPr>
          <a:xfrm>
            <a:off x="425179" y="5322180"/>
            <a:ext cx="421047" cy="362539"/>
          </a:xfrm>
          <a:prstGeom prst="rightArrow">
            <a:avLst/>
          </a:prstGeom>
          <a:solidFill>
            <a:srgbClr val="FF0000"/>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4351" tIns="52176" rIns="104351" bIns="52176"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FF0000"/>
              </a:solidFill>
            </a:endParaRPr>
          </a:p>
        </p:txBody>
      </p:sp>
    </p:spTree>
    <p:extLst>
      <p:ext uri="{BB962C8B-B14F-4D97-AF65-F5344CB8AC3E}">
        <p14:creationId xmlns:p14="http://schemas.microsoft.com/office/powerpoint/2010/main" val="2499075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500"/>
                                        <p:tgtEl>
                                          <p:spTgt spid="7">
                                            <p:txEl>
                                              <p:pRg st="0" end="0"/>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500"/>
                                        <p:tgtEl>
                                          <p:spTgt spid="7">
                                            <p:txEl>
                                              <p:pRg st="2" end="2"/>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fade">
                                      <p:cBhvr>
                                        <p:cTn id="17" dur="500"/>
                                        <p:tgtEl>
                                          <p:spTgt spid="7">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7">
                                            <p:txEl>
                                              <p:pRg st="6" end="6"/>
                                            </p:txEl>
                                          </p:spTgt>
                                        </p:tgtEl>
                                        <p:attrNameLst>
                                          <p:attrName>style.visibility</p:attrName>
                                        </p:attrNameLst>
                                      </p:cBhvr>
                                      <p:to>
                                        <p:strVal val="visible"/>
                                      </p:to>
                                    </p:set>
                                    <p:animEffect transition="in" filter="fade">
                                      <p:cBhvr>
                                        <p:cTn id="20" dur="500"/>
                                        <p:tgtEl>
                                          <p:spTgt spid="7">
                                            <p:txEl>
                                              <p:pRg st="6" end="6"/>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animEffect transition="in" filter="fade">
                                      <p:cBhvr>
                                        <p:cTn id="23" dur="500"/>
                                        <p:tgtEl>
                                          <p:spTgt spid="7">
                                            <p:txEl>
                                              <p:pRg st="8" end="8"/>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7">
                                            <p:txEl>
                                              <p:pRg st="10" end="10"/>
                                            </p:txEl>
                                          </p:spTgt>
                                        </p:tgtEl>
                                        <p:attrNameLst>
                                          <p:attrName>style.visibility</p:attrName>
                                        </p:attrNameLst>
                                      </p:cBhvr>
                                      <p:to>
                                        <p:strVal val="visible"/>
                                      </p:to>
                                    </p:set>
                                    <p:animEffect transition="in" filter="fade">
                                      <p:cBhvr>
                                        <p:cTn id="26" dur="500"/>
                                        <p:tgtEl>
                                          <p:spTgt spid="7">
                                            <p:txEl>
                                              <p:pRg st="10" end="10"/>
                                            </p:txEl>
                                          </p:spTgt>
                                        </p:tgtEl>
                                      </p:cBhvr>
                                    </p:animEffect>
                                  </p:childTnLst>
                                </p:cTn>
                              </p:par>
                              <p:par>
                                <p:cTn id="27" presetID="2" presetClass="entr" presetSubtype="4"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fill="hold"/>
                                        <p:tgtEl>
                                          <p:spTgt spid="2"/>
                                        </p:tgtEl>
                                        <p:attrNameLst>
                                          <p:attrName>ppt_x</p:attrName>
                                        </p:attrNameLst>
                                      </p:cBhvr>
                                      <p:tavLst>
                                        <p:tav tm="0">
                                          <p:val>
                                            <p:strVal val="#ppt_x"/>
                                          </p:val>
                                        </p:tav>
                                        <p:tav tm="100000">
                                          <p:val>
                                            <p:strVal val="#ppt_x"/>
                                          </p:val>
                                        </p:tav>
                                      </p:tavLst>
                                    </p:anim>
                                    <p:anim calcmode="lin" valueType="num">
                                      <p:cBhvr additive="base">
                                        <p:cTn id="3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D:\travail - web\cfmel\2019\2018 Presentation\CFMEL-LOGO-VECTOR-FINA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48517" y="-28491"/>
            <a:ext cx="1709691" cy="1357846"/>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p:cNvSpPr txBox="1"/>
          <p:nvPr/>
        </p:nvSpPr>
        <p:spPr>
          <a:xfrm>
            <a:off x="4093" y="222957"/>
            <a:ext cx="7236296" cy="1065779"/>
          </a:xfrm>
          <a:prstGeom prst="rect">
            <a:avLst/>
          </a:prstGeom>
          <a:noFill/>
        </p:spPr>
        <p:txBody>
          <a:bodyPr wrap="square" lIns="80114" tIns="40056" rIns="80114" bIns="40056" rtlCol="0">
            <a:spAutoFit/>
          </a:bodyPr>
          <a:lstStyle/>
          <a:p>
            <a:pPr defTabSz="801132"/>
            <a:r>
              <a:rPr lang="fr-FR" sz="3200" dirty="0">
                <a:solidFill>
                  <a:schemeClr val="tx2"/>
                </a:solidFill>
                <a:latin typeface="Arial Nova Cond" panose="020B0506020202020204" pitchFamily="34" charset="0"/>
              </a:rPr>
              <a:t>Les bonnes pratiques : la mise à disposition des moyens de la collectivité</a:t>
            </a:r>
          </a:p>
        </p:txBody>
      </p:sp>
      <p:sp>
        <p:nvSpPr>
          <p:cNvPr id="7" name="ZoneTexte 6"/>
          <p:cNvSpPr txBox="1"/>
          <p:nvPr/>
        </p:nvSpPr>
        <p:spPr>
          <a:xfrm>
            <a:off x="179512" y="1412776"/>
            <a:ext cx="8640960" cy="6359536"/>
          </a:xfrm>
          <a:prstGeom prst="rect">
            <a:avLst/>
          </a:prstGeom>
          <a:noFill/>
        </p:spPr>
        <p:txBody>
          <a:bodyPr wrap="square" lIns="80114" tIns="40056" rIns="80114" bIns="40056" rtlCol="0">
            <a:spAutoFit/>
          </a:bodyPr>
          <a:lstStyle/>
          <a:p>
            <a:pPr marL="342900" indent="-342900" defTabSz="801132">
              <a:buFont typeface="Arial" panose="020B0604020202020204" pitchFamily="34" charset="0"/>
              <a:buChar char="•"/>
            </a:pPr>
            <a:r>
              <a:rPr lang="fr-FR" sz="2000" b="1" dirty="0">
                <a:solidFill>
                  <a:schemeClr val="tx2"/>
                </a:solidFill>
                <a:latin typeface="Arial Nova" panose="020B0504020202020204" pitchFamily="34" charset="0"/>
              </a:rPr>
              <a:t>Moyens humains </a:t>
            </a:r>
            <a:r>
              <a:rPr lang="fr-FR" sz="2000" dirty="0">
                <a:solidFill>
                  <a:schemeClr val="tx2"/>
                </a:solidFill>
                <a:latin typeface="Arial Nova" panose="020B0504020202020204" pitchFamily="34" charset="0"/>
              </a:rPr>
              <a:t>:</a:t>
            </a:r>
          </a:p>
          <a:p>
            <a:pPr defTabSz="801132"/>
            <a:endParaRPr lang="fr-FR" sz="2000" dirty="0">
              <a:solidFill>
                <a:schemeClr val="tx2"/>
              </a:solidFill>
              <a:latin typeface="Arial Nova" panose="020B0504020202020204" pitchFamily="34" charset="0"/>
            </a:endParaRPr>
          </a:p>
          <a:p>
            <a:pPr marL="800100" lvl="1" indent="-342900" defTabSz="801132">
              <a:buFontTx/>
              <a:buChar char="-"/>
            </a:pPr>
            <a:r>
              <a:rPr lang="fr-FR" sz="2000" dirty="0">
                <a:solidFill>
                  <a:schemeClr val="tx2"/>
                </a:solidFill>
                <a:latin typeface="Arial Nova" panose="020B0504020202020204" pitchFamily="34" charset="0"/>
              </a:rPr>
              <a:t>Il est interdit à tout agent de l’autorité publique ou municipale de distribuer des bulletins de vote, professions de foi ou circulaires.</a:t>
            </a:r>
          </a:p>
          <a:p>
            <a:pPr marL="342900" indent="-342900" defTabSz="801132">
              <a:buFontTx/>
              <a:buChar char="-"/>
            </a:pPr>
            <a:endParaRPr lang="fr-FR" sz="2000" dirty="0">
              <a:solidFill>
                <a:schemeClr val="tx2"/>
              </a:solidFill>
              <a:latin typeface="Arial Nova" panose="020B0504020202020204" pitchFamily="34" charset="0"/>
            </a:endParaRPr>
          </a:p>
          <a:p>
            <a:pPr marL="800100" lvl="1" indent="-342900" defTabSz="801132">
              <a:buFontTx/>
              <a:buChar char="-"/>
            </a:pPr>
            <a:r>
              <a:rPr lang="fr-FR" sz="2000" dirty="0">
                <a:solidFill>
                  <a:schemeClr val="tx2"/>
                </a:solidFill>
                <a:latin typeface="Arial Nova" panose="020B0504020202020204" pitchFamily="34" charset="0"/>
              </a:rPr>
              <a:t>Néanmoins, les agents de la collectivité peuvent comme citoyens participer avec le candidat à la campagne électorale en dehors de leurs horaires de travail.</a:t>
            </a:r>
          </a:p>
          <a:p>
            <a:pPr marL="342900" indent="-342900" defTabSz="801132">
              <a:buFontTx/>
              <a:buChar char="-"/>
            </a:pPr>
            <a:endParaRPr lang="fr-FR" sz="2000" dirty="0">
              <a:solidFill>
                <a:schemeClr val="tx2"/>
              </a:solidFill>
              <a:latin typeface="Arial Nova" panose="020B0504020202020204" pitchFamily="34" charset="0"/>
            </a:endParaRPr>
          </a:p>
          <a:p>
            <a:pPr marL="342900" indent="-342900" defTabSz="801132">
              <a:buFont typeface="Arial" panose="020B0604020202020204" pitchFamily="34" charset="0"/>
              <a:buChar char="•"/>
            </a:pPr>
            <a:r>
              <a:rPr lang="fr-FR" sz="2000" b="1" dirty="0">
                <a:solidFill>
                  <a:schemeClr val="tx2"/>
                </a:solidFill>
                <a:latin typeface="Arial Nova" panose="020B0504020202020204" pitchFamily="34" charset="0"/>
              </a:rPr>
              <a:t>Moyens matériels</a:t>
            </a:r>
            <a:r>
              <a:rPr lang="fr-FR" sz="2000" dirty="0">
                <a:solidFill>
                  <a:schemeClr val="tx2"/>
                </a:solidFill>
                <a:latin typeface="Arial Nova" panose="020B0504020202020204" pitchFamily="34" charset="0"/>
              </a:rPr>
              <a:t>:</a:t>
            </a:r>
          </a:p>
          <a:p>
            <a:pPr marL="342900" indent="-342900" defTabSz="801132">
              <a:buFont typeface="Arial" panose="020B0604020202020204" pitchFamily="34" charset="0"/>
              <a:buChar char="•"/>
            </a:pPr>
            <a:endParaRPr lang="fr-FR" sz="2000" dirty="0">
              <a:solidFill>
                <a:schemeClr val="tx2"/>
              </a:solidFill>
              <a:latin typeface="Arial Nova" panose="020B0504020202020204" pitchFamily="34" charset="0"/>
            </a:endParaRPr>
          </a:p>
          <a:p>
            <a:pPr marL="800100" lvl="1" indent="-342900" defTabSz="801132">
              <a:buFontTx/>
              <a:buChar char="-"/>
            </a:pPr>
            <a:r>
              <a:rPr lang="fr-FR" sz="2000" dirty="0">
                <a:solidFill>
                  <a:schemeClr val="tx2"/>
                </a:solidFill>
                <a:latin typeface="Arial Nova" panose="020B0504020202020204" pitchFamily="34" charset="0"/>
              </a:rPr>
              <a:t>Toute utilisation de fournitures administratives, photocopies, véhicules …. de la collectivité est prohibée.</a:t>
            </a:r>
          </a:p>
          <a:p>
            <a:pPr marL="342900" indent="-342900" defTabSz="801132">
              <a:buFontTx/>
              <a:buChar char="-"/>
            </a:pPr>
            <a:endParaRPr lang="fr-FR" sz="2000" dirty="0">
              <a:solidFill>
                <a:schemeClr val="tx2"/>
              </a:solidFill>
              <a:latin typeface="Arial Nova" panose="020B0504020202020204" pitchFamily="34" charset="0"/>
            </a:endParaRPr>
          </a:p>
          <a:p>
            <a:pPr defTabSz="801132"/>
            <a:endParaRPr lang="fr-FR" sz="2000" dirty="0">
              <a:solidFill>
                <a:schemeClr val="tx2"/>
              </a:solidFill>
              <a:latin typeface="Arial Nova" panose="020B0504020202020204" pitchFamily="34" charset="0"/>
            </a:endParaRPr>
          </a:p>
          <a:p>
            <a:pPr defTabSz="801132"/>
            <a:r>
              <a:rPr lang="fr-FR" sz="2000" dirty="0">
                <a:solidFill>
                  <a:schemeClr val="tx2"/>
                </a:solidFill>
                <a:latin typeface="Arial Nova" panose="020B0504020202020204" pitchFamily="34" charset="0"/>
              </a:rPr>
              <a:t>          L’utilisation de moyens de la collectivité est considérée comme        	un don effectué par une personne morale.        	</a:t>
            </a:r>
            <a:r>
              <a:rPr lang="fr-FR" sz="2000" b="1" dirty="0">
                <a:solidFill>
                  <a:schemeClr val="tx2"/>
                </a:solidFill>
                <a:latin typeface="Arial Nova" panose="020B0504020202020204" pitchFamily="34" charset="0"/>
              </a:rPr>
              <a:t>Interdiction</a:t>
            </a:r>
            <a:r>
              <a:rPr lang="fr-FR" sz="2000" dirty="0">
                <a:solidFill>
                  <a:schemeClr val="tx2"/>
                </a:solidFill>
                <a:latin typeface="Arial Nova" panose="020B0504020202020204" pitchFamily="34" charset="0"/>
              </a:rPr>
              <a:t>.</a:t>
            </a:r>
          </a:p>
          <a:p>
            <a:pPr marL="342900" indent="-342900" defTabSz="801132">
              <a:buFontTx/>
              <a:buChar char="-"/>
            </a:pPr>
            <a:endParaRPr lang="fr-FR" sz="2000" dirty="0">
              <a:solidFill>
                <a:schemeClr val="tx2"/>
              </a:solidFill>
              <a:latin typeface="Arial Nova" panose="020B0504020202020204" pitchFamily="34" charset="0"/>
            </a:endParaRPr>
          </a:p>
          <a:p>
            <a:pPr marL="342900" indent="-342900" defTabSz="801132">
              <a:buFontTx/>
              <a:buChar char="-"/>
            </a:pPr>
            <a:endParaRPr lang="fr-FR" sz="2000" dirty="0">
              <a:solidFill>
                <a:schemeClr val="tx2"/>
              </a:solidFill>
              <a:latin typeface="Arial Nova" panose="020B0504020202020204" pitchFamily="34" charset="0"/>
            </a:endParaRPr>
          </a:p>
          <a:p>
            <a:pPr marL="342900" indent="-342900" defTabSz="801132">
              <a:buFontTx/>
              <a:buChar char="-"/>
            </a:pPr>
            <a:endParaRPr lang="fr-FR" sz="2000" dirty="0">
              <a:solidFill>
                <a:schemeClr val="tx2"/>
              </a:solidFill>
              <a:latin typeface="Arial Nova" panose="020B0504020202020204" pitchFamily="34" charset="0"/>
            </a:endParaRPr>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316" y="5849987"/>
            <a:ext cx="845045" cy="71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Flèche droite 9"/>
          <p:cNvSpPr/>
          <p:nvPr/>
        </p:nvSpPr>
        <p:spPr>
          <a:xfrm>
            <a:off x="6084168" y="6386814"/>
            <a:ext cx="421047" cy="362539"/>
          </a:xfrm>
          <a:prstGeom prst="rightArrow">
            <a:avLst/>
          </a:prstGeom>
          <a:solidFill>
            <a:srgbClr val="FF0000"/>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4351" tIns="52176" rIns="104351" bIns="52176"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FF0000"/>
              </a:solidFill>
            </a:endParaRPr>
          </a:p>
        </p:txBody>
      </p:sp>
    </p:spTree>
    <p:extLst>
      <p:ext uri="{BB962C8B-B14F-4D97-AF65-F5344CB8AC3E}">
        <p14:creationId xmlns:p14="http://schemas.microsoft.com/office/powerpoint/2010/main" val="154579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par>
                                <p:cTn id="11" presetID="2" presetClass="entr" presetSubtype="4"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 name="Picture 4" descr="D:\travail - web\cfmel\2019\2018 Presentation\CFMEL-LOGO-VECTOR-FINA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54924" y="-64894"/>
            <a:ext cx="1515862" cy="1203906"/>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p:cNvSpPr txBox="1"/>
          <p:nvPr/>
        </p:nvSpPr>
        <p:spPr>
          <a:xfrm>
            <a:off x="141178" y="311431"/>
            <a:ext cx="6972029" cy="1188890"/>
          </a:xfrm>
          <a:prstGeom prst="rect">
            <a:avLst/>
          </a:prstGeom>
          <a:noFill/>
        </p:spPr>
        <p:txBody>
          <a:bodyPr wrap="square" lIns="80114" tIns="40056" rIns="80114" bIns="40056" rtlCol="0">
            <a:spAutoFit/>
          </a:bodyPr>
          <a:lstStyle/>
          <a:p>
            <a:pPr defTabSz="801132"/>
            <a:r>
              <a:rPr lang="fr-FR" sz="3600" dirty="0">
                <a:solidFill>
                  <a:schemeClr val="tx2"/>
                </a:solidFill>
                <a:latin typeface="Arial Nova Cond" panose="020B0506020202020204" pitchFamily="34" charset="0"/>
              </a:rPr>
              <a:t>Les moyens de propagande :</a:t>
            </a:r>
          </a:p>
          <a:p>
            <a:pPr defTabSz="801132"/>
            <a:r>
              <a:rPr lang="fr-FR" sz="3600" dirty="0">
                <a:solidFill>
                  <a:schemeClr val="tx2"/>
                </a:solidFill>
                <a:latin typeface="Arial Nova Cond" panose="020B0506020202020204" pitchFamily="34" charset="0"/>
              </a:rPr>
              <a:t>Le bilan de mandat</a:t>
            </a:r>
          </a:p>
        </p:txBody>
      </p:sp>
      <p:sp>
        <p:nvSpPr>
          <p:cNvPr id="7" name="ZoneTexte 6"/>
          <p:cNvSpPr txBox="1"/>
          <p:nvPr/>
        </p:nvSpPr>
        <p:spPr>
          <a:xfrm>
            <a:off x="126370" y="1672788"/>
            <a:ext cx="8405530" cy="5620872"/>
          </a:xfrm>
          <a:prstGeom prst="rect">
            <a:avLst/>
          </a:prstGeom>
          <a:noFill/>
        </p:spPr>
        <p:txBody>
          <a:bodyPr wrap="square" lIns="80114" tIns="40056" rIns="80114" bIns="40056" rtlCol="0">
            <a:spAutoFit/>
          </a:bodyPr>
          <a:lstStyle/>
          <a:p>
            <a:pPr marL="400567" indent="-400567" defTabSz="801132">
              <a:buFont typeface="Arial" panose="020B0604020202020204" pitchFamily="34" charset="0"/>
              <a:buChar char="•"/>
            </a:pPr>
            <a:endParaRPr lang="fr-FR" sz="2000" dirty="0">
              <a:solidFill>
                <a:schemeClr val="tx2"/>
              </a:solidFill>
              <a:latin typeface="Arial Nova" panose="020B0504020202020204" pitchFamily="34" charset="0"/>
            </a:endParaRPr>
          </a:p>
          <a:p>
            <a:pPr marL="400567" indent="-400567" defTabSz="801132">
              <a:buFont typeface="Arial" panose="020B0604020202020204" pitchFamily="34" charset="0"/>
              <a:buChar char="•"/>
            </a:pPr>
            <a:r>
              <a:rPr lang="fr-FR" sz="2000" dirty="0">
                <a:solidFill>
                  <a:schemeClr val="tx2"/>
                </a:solidFill>
                <a:latin typeface="Arial Nova" panose="020B0504020202020204" pitchFamily="34" charset="0"/>
              </a:rPr>
              <a:t>Est permise la présentation, par un candidat ou pour son compte, dans le cadre de l’organisation de sa campagne, du bilan de la gestion des mandats.</a:t>
            </a:r>
          </a:p>
          <a:p>
            <a:pPr marL="400567" indent="-400567" defTabSz="801132">
              <a:buFont typeface="Arial" panose="020B0604020202020204" pitchFamily="34" charset="0"/>
              <a:buChar char="•"/>
            </a:pPr>
            <a:endParaRPr lang="fr-FR" sz="2000" dirty="0">
              <a:solidFill>
                <a:schemeClr val="tx2"/>
              </a:solidFill>
              <a:latin typeface="Arial Nova" panose="020B0504020202020204" pitchFamily="34" charset="0"/>
            </a:endParaRPr>
          </a:p>
          <a:p>
            <a:pPr marL="400567" indent="-400567" defTabSz="801132">
              <a:buFont typeface="Arial" panose="020B0604020202020204" pitchFamily="34" charset="0"/>
              <a:buChar char="•"/>
            </a:pPr>
            <a:r>
              <a:rPr lang="fr-FR" sz="2000" dirty="0">
                <a:solidFill>
                  <a:schemeClr val="tx2"/>
                </a:solidFill>
                <a:latin typeface="Arial Nova" panose="020B0504020202020204" pitchFamily="34" charset="0"/>
              </a:rPr>
              <a:t>Le bilan ne doit pas présenter un caractère polémique, injurieux ou diffamatoire (CE, 21 décembre 2001, élections municipales de Kingersheim, n° 233022). </a:t>
            </a:r>
          </a:p>
          <a:p>
            <a:pPr marL="400567" indent="-400567" defTabSz="801132">
              <a:buFont typeface="Arial" panose="020B0604020202020204" pitchFamily="34" charset="0"/>
              <a:buChar char="•"/>
            </a:pPr>
            <a:endParaRPr lang="fr-FR" sz="2000" dirty="0">
              <a:solidFill>
                <a:schemeClr val="tx2"/>
              </a:solidFill>
              <a:latin typeface="Arial Nova" panose="020B0504020202020204" pitchFamily="34" charset="0"/>
            </a:endParaRPr>
          </a:p>
          <a:p>
            <a:pPr marL="400567" indent="-400567" defTabSz="801132">
              <a:buFont typeface="Arial" panose="020B0604020202020204" pitchFamily="34" charset="0"/>
              <a:buChar char="•"/>
            </a:pPr>
            <a:r>
              <a:rPr lang="fr-FR" sz="2000" dirty="0">
                <a:solidFill>
                  <a:schemeClr val="tx2"/>
                </a:solidFill>
                <a:latin typeface="Arial Nova" panose="020B0504020202020204" pitchFamily="34" charset="0"/>
              </a:rPr>
              <a:t>Il doit être financé par les fonds propres du candidat. Sinon il constitue une " campagne de promotion publicitaire" s'il est financé par la collectivité, ou un don public de personne morale.</a:t>
            </a:r>
          </a:p>
          <a:p>
            <a:pPr defTabSz="801132"/>
            <a:endParaRPr lang="fr-FR" sz="2000" dirty="0">
              <a:solidFill>
                <a:schemeClr val="tx2"/>
              </a:solidFill>
              <a:latin typeface="Arial Nova" panose="020B0504020202020204" pitchFamily="34" charset="0"/>
            </a:endParaRPr>
          </a:p>
          <a:p>
            <a:pPr defTabSz="801132"/>
            <a:r>
              <a:rPr lang="fr-FR" sz="2000" b="1" dirty="0">
                <a:solidFill>
                  <a:schemeClr val="tx2"/>
                </a:solidFill>
                <a:latin typeface="Arial Nova" panose="020B0504020202020204" pitchFamily="34" charset="0"/>
              </a:rPr>
              <a:t>   		A la charte graphique !</a:t>
            </a:r>
          </a:p>
          <a:p>
            <a:pPr marL="400567" indent="-400567" defTabSz="801132">
              <a:buFont typeface="Arial" panose="020B0604020202020204" pitchFamily="34" charset="0"/>
              <a:buChar char="•"/>
            </a:pPr>
            <a:endParaRPr lang="fr-FR" sz="2000" b="1" dirty="0">
              <a:solidFill>
                <a:schemeClr val="tx2"/>
              </a:solidFill>
              <a:latin typeface="Arial Nova" panose="020B0504020202020204" pitchFamily="34" charset="0"/>
            </a:endParaRPr>
          </a:p>
          <a:p>
            <a:pPr marL="400567" indent="-400567" defTabSz="801132">
              <a:buFont typeface="Arial" panose="020B0604020202020204" pitchFamily="34" charset="0"/>
              <a:buChar char="•"/>
            </a:pPr>
            <a:endParaRPr lang="fr-FR" sz="2000" b="1" dirty="0">
              <a:solidFill>
                <a:schemeClr val="tx2"/>
              </a:solidFill>
              <a:latin typeface="Arial Nova" panose="020B0504020202020204" pitchFamily="34" charset="0"/>
            </a:endParaRPr>
          </a:p>
          <a:p>
            <a:pPr marL="400567" indent="-400567" defTabSz="801132">
              <a:buFont typeface="Arial" panose="020B0604020202020204" pitchFamily="34" charset="0"/>
              <a:buChar char="•"/>
            </a:pPr>
            <a:endParaRPr lang="fr-FR" sz="2000" b="1" dirty="0">
              <a:solidFill>
                <a:schemeClr val="tx2"/>
              </a:solidFill>
              <a:latin typeface="Arial Nova" panose="020B0504020202020204" pitchFamily="34" charset="0"/>
            </a:endParaRPr>
          </a:p>
          <a:p>
            <a:pPr marL="400567" indent="-400567" defTabSz="801132">
              <a:buFont typeface="Arial" panose="020B0604020202020204" pitchFamily="34" charset="0"/>
              <a:buChar char="•"/>
            </a:pPr>
            <a:endParaRPr lang="fr-FR" sz="2000" b="1" dirty="0">
              <a:solidFill>
                <a:schemeClr val="tx2"/>
              </a:solidFill>
              <a:latin typeface="Arial Nova" panose="020B0504020202020204" pitchFamily="34" charset="0"/>
            </a:endParaRPr>
          </a:p>
        </p:txBody>
      </p:sp>
      <p:pic>
        <p:nvPicPr>
          <p:cNvPr id="12" name="Image 11"/>
          <p:cNvPicPr>
            <a:picLocks noChangeAspect="1"/>
          </p:cNvPicPr>
          <p:nvPr/>
        </p:nvPicPr>
        <p:blipFill>
          <a:blip r:embed="rId4" cstate="print">
            <a:extLst>
              <a:ext uri="{BEBA8EAE-BF5A-486C-A8C5-ECC9F3942E4B}">
                <a14:imgProps xmlns:a14="http://schemas.microsoft.com/office/drawing/2010/main">
                  <a14:imgLayer r:embed="rId5">
                    <a14:imgEffect>
                      <a14:backgroundRemoval t="32237" b="98553" l="4873" r="96491">
                        <a14:foregroundMark x1="63938" y1="63684" x2="63938" y2="63684"/>
                      </a14:backgroundRemoval>
                    </a14:imgEffect>
                  </a14:imgLayer>
                </a14:imgProps>
              </a:ext>
              <a:ext uri="{28A0092B-C50C-407E-A947-70E740481C1C}">
                <a14:useLocalDpi xmlns:a14="http://schemas.microsoft.com/office/drawing/2010/main" val="0"/>
              </a:ext>
            </a:extLst>
          </a:blip>
          <a:stretch>
            <a:fillRect/>
          </a:stretch>
        </p:blipFill>
        <p:spPr>
          <a:xfrm>
            <a:off x="4567298" y="715942"/>
            <a:ext cx="533291" cy="789270"/>
          </a:xfrm>
          <a:prstGeom prst="rect">
            <a:avLst/>
          </a:prstGeom>
        </p:spPr>
      </p:pic>
      <p:sp>
        <p:nvSpPr>
          <p:cNvPr id="13" name="Rectangle 12"/>
          <p:cNvSpPr/>
          <p:nvPr/>
        </p:nvSpPr>
        <p:spPr>
          <a:xfrm>
            <a:off x="4987576" y="1096883"/>
            <a:ext cx="3125279" cy="369332"/>
          </a:xfrm>
          <a:prstGeom prst="rect">
            <a:avLst/>
          </a:prstGeom>
        </p:spPr>
        <p:txBody>
          <a:bodyPr wrap="none">
            <a:spAutoFit/>
          </a:bodyPr>
          <a:lstStyle/>
          <a:p>
            <a:pPr defTabSz="801132"/>
            <a:r>
              <a:rPr lang="fr-FR" b="1" dirty="0">
                <a:solidFill>
                  <a:schemeClr val="tx2"/>
                </a:solidFill>
                <a:latin typeface="Arial Nova" panose="020B0504020202020204" pitchFamily="34" charset="0"/>
              </a:rPr>
              <a:t> Jusqu’à la veille du scrutin</a:t>
            </a:r>
          </a:p>
        </p:txBody>
      </p:sp>
      <p:pic>
        <p:nvPicPr>
          <p:cNvPr id="1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9592" y="5445224"/>
            <a:ext cx="807604" cy="611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533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32E565-5A71-C388-C675-05E89E15A34E}"/>
            </a:ext>
          </a:extLst>
        </p:cNvPr>
        <p:cNvGrpSpPr/>
        <p:nvPr/>
      </p:nvGrpSpPr>
      <p:grpSpPr>
        <a:xfrm>
          <a:off x="0" y="0"/>
          <a:ext cx="0" cy="0"/>
          <a:chOff x="0" y="0"/>
          <a:chExt cx="0" cy="0"/>
        </a:xfrm>
      </p:grpSpPr>
      <p:pic>
        <p:nvPicPr>
          <p:cNvPr id="2050" name="Picture 2" descr="D:\travail - web\cfmel\2019\2018 Presentation\background.png">
            <a:extLst>
              <a:ext uri="{FF2B5EF4-FFF2-40B4-BE49-F238E27FC236}">
                <a16:creationId xmlns:a16="http://schemas.microsoft.com/office/drawing/2014/main" id="{91696FB4-3FB4-27CC-C6E9-2CD470DBD5FA}"/>
              </a:ext>
            </a:extLst>
          </p:cNvPr>
          <p:cNvPicPr>
            <a:picLocks noChangeAspect="1" noChangeArrowheads="1"/>
          </p:cNvPicPr>
          <p:nvPr>
            <p:custDataLst>
              <p:custData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2356590" y="-3039"/>
            <a:ext cx="6743971" cy="6861040"/>
          </a:xfrm>
          <a:prstGeom prst="rect">
            <a:avLst/>
          </a:prstGeom>
          <a:solidFill>
            <a:schemeClr val="bg1"/>
          </a:solidFill>
        </p:spPr>
      </p:pic>
      <p:sp>
        <p:nvSpPr>
          <p:cNvPr id="4" name="ZoneTexte 3">
            <a:extLst>
              <a:ext uri="{FF2B5EF4-FFF2-40B4-BE49-F238E27FC236}">
                <a16:creationId xmlns:a16="http://schemas.microsoft.com/office/drawing/2014/main" id="{D6373D58-7801-6C11-DAFD-5051FD5C25D0}"/>
              </a:ext>
            </a:extLst>
          </p:cNvPr>
          <p:cNvSpPr txBox="1"/>
          <p:nvPr/>
        </p:nvSpPr>
        <p:spPr>
          <a:xfrm>
            <a:off x="0" y="1988840"/>
            <a:ext cx="9100561" cy="3774213"/>
          </a:xfrm>
          <a:prstGeom prst="rect">
            <a:avLst/>
          </a:prstGeom>
          <a:noFill/>
        </p:spPr>
        <p:txBody>
          <a:bodyPr wrap="square" lIns="80114" tIns="40056" rIns="80114" bIns="40056" rtlCol="0">
            <a:spAutoFit/>
          </a:bodyPr>
          <a:lstStyle/>
          <a:p>
            <a:pPr defTabSz="801132"/>
            <a:r>
              <a:rPr lang="fr-FR" sz="6000" b="1" dirty="0">
                <a:solidFill>
                  <a:schemeClr val="tx2"/>
                </a:solidFill>
                <a:latin typeface="Myriad Pro Light" pitchFamily="34" charset="0"/>
              </a:rPr>
              <a:t>			Construire sa </a:t>
            </a:r>
          </a:p>
          <a:p>
            <a:pPr defTabSz="801132"/>
            <a:r>
              <a:rPr lang="fr-FR" sz="6000" b="1" dirty="0">
                <a:solidFill>
                  <a:schemeClr val="tx2"/>
                </a:solidFill>
                <a:latin typeface="Myriad Pro Light" pitchFamily="34" charset="0"/>
              </a:rPr>
              <a:t>			communication 					électorale </a:t>
            </a:r>
          </a:p>
          <a:p>
            <a:pPr defTabSz="801132"/>
            <a:r>
              <a:rPr lang="fr-FR" sz="6000" b="1" dirty="0">
                <a:solidFill>
                  <a:schemeClr val="tx2"/>
                </a:solidFill>
                <a:latin typeface="Myriad Pro Light" pitchFamily="34" charset="0"/>
              </a:rPr>
              <a:t>			Atelier</a:t>
            </a:r>
          </a:p>
        </p:txBody>
      </p:sp>
      <p:pic>
        <p:nvPicPr>
          <p:cNvPr id="2" name="Picture 4" descr="D:\travail - web\cfmel\2019\2018 Presentation\CFMEL-LOGO-VECTOR-FINAL.png">
            <a:extLst>
              <a:ext uri="{FF2B5EF4-FFF2-40B4-BE49-F238E27FC236}">
                <a16:creationId xmlns:a16="http://schemas.microsoft.com/office/drawing/2014/main" id="{ED3EDE21-3197-4B6D-6413-B652D828B95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3528" y="188640"/>
            <a:ext cx="1515862" cy="1203906"/>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a:extLst>
              <a:ext uri="{FF2B5EF4-FFF2-40B4-BE49-F238E27FC236}">
                <a16:creationId xmlns:a16="http://schemas.microsoft.com/office/drawing/2014/main" id="{8B27EEE3-5E59-6EB6-9FBD-F694D9E2E59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5135" y="6021288"/>
            <a:ext cx="1360403" cy="480595"/>
          </a:xfrm>
          <a:prstGeom prst="rect">
            <a:avLst/>
          </a:prstGeom>
        </p:spPr>
      </p:pic>
    </p:spTree>
    <p:extLst>
      <p:ext uri="{BB962C8B-B14F-4D97-AF65-F5344CB8AC3E}">
        <p14:creationId xmlns:p14="http://schemas.microsoft.com/office/powerpoint/2010/main" val="4204807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rme libre 7">
            <a:extLst>
              <a:ext uri="{FF2B5EF4-FFF2-40B4-BE49-F238E27FC236}">
                <a16:creationId xmlns:a16="http://schemas.microsoft.com/office/drawing/2014/main" id="{805B573E-423E-894D-B79C-2F1E6C95A60A}"/>
              </a:ext>
            </a:extLst>
          </p:cNvPr>
          <p:cNvSpPr/>
          <p:nvPr/>
        </p:nvSpPr>
        <p:spPr>
          <a:xfrm>
            <a:off x="2408815" y="551542"/>
            <a:ext cx="5678561" cy="1143883"/>
          </a:xfrm>
          <a:custGeom>
            <a:avLst/>
            <a:gdLst>
              <a:gd name="connsiteX0" fmla="*/ 1532238 w 8587946"/>
              <a:gd name="connsiteY0" fmla="*/ 0 h 1729946"/>
              <a:gd name="connsiteX1" fmla="*/ 0 w 8587946"/>
              <a:gd name="connsiteY1" fmla="*/ 1606378 h 1729946"/>
              <a:gd name="connsiteX2" fmla="*/ 8587946 w 8587946"/>
              <a:gd name="connsiteY2" fmla="*/ 1606378 h 1729946"/>
              <a:gd name="connsiteX3" fmla="*/ 8587946 w 8587946"/>
              <a:gd name="connsiteY3" fmla="*/ 1729946 h 1729946"/>
              <a:gd name="connsiteX4" fmla="*/ 8587946 w 8587946"/>
              <a:gd name="connsiteY4" fmla="*/ 0 h 1729946"/>
              <a:gd name="connsiteX5" fmla="*/ 1507525 w 8587946"/>
              <a:gd name="connsiteY5" fmla="*/ 0 h 1729946"/>
              <a:gd name="connsiteX6" fmla="*/ 1495168 w 8587946"/>
              <a:gd name="connsiteY6" fmla="*/ 49427 h 1729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87946" h="1729946">
                <a:moveTo>
                  <a:pt x="1532238" y="0"/>
                </a:moveTo>
                <a:lnTo>
                  <a:pt x="0" y="1606378"/>
                </a:lnTo>
                <a:lnTo>
                  <a:pt x="8587946" y="1606378"/>
                </a:lnTo>
                <a:lnTo>
                  <a:pt x="8587946" y="1729946"/>
                </a:lnTo>
                <a:lnTo>
                  <a:pt x="8587946" y="0"/>
                </a:lnTo>
                <a:lnTo>
                  <a:pt x="1507525" y="0"/>
                </a:lnTo>
                <a:lnTo>
                  <a:pt x="1495168" y="49427"/>
                </a:ln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90"/>
          </a:p>
        </p:txBody>
      </p:sp>
      <p:sp>
        <p:nvSpPr>
          <p:cNvPr id="2" name="ZoneTexte 1">
            <a:extLst>
              <a:ext uri="{FF2B5EF4-FFF2-40B4-BE49-F238E27FC236}">
                <a16:creationId xmlns:a16="http://schemas.microsoft.com/office/drawing/2014/main" id="{7E251E4F-2476-7C65-73C3-0C142FCC4494}"/>
              </a:ext>
            </a:extLst>
          </p:cNvPr>
          <p:cNvSpPr txBox="1"/>
          <p:nvPr/>
        </p:nvSpPr>
        <p:spPr>
          <a:xfrm>
            <a:off x="1005791" y="310430"/>
            <a:ext cx="7069898" cy="1384995"/>
          </a:xfrm>
          <a:prstGeom prst="rect">
            <a:avLst/>
          </a:prstGeom>
          <a:noFill/>
        </p:spPr>
        <p:txBody>
          <a:bodyPr wrap="square" rtlCol="0">
            <a:spAutoFit/>
          </a:bodyPr>
          <a:lstStyle/>
          <a:p>
            <a:pPr algn="ctr"/>
            <a:r>
              <a:rPr lang="fr-FR" sz="2100" dirty="0">
                <a:solidFill>
                  <a:schemeClr val="tx2"/>
                </a:solidFill>
                <a:latin typeface="Arial Nova" panose="020B0504020202020204" pitchFamily="34" charset="0"/>
              </a:rPr>
              <a:t>Se poser les bonnes questions ?</a:t>
            </a:r>
          </a:p>
          <a:p>
            <a:pPr marL="188938" indent="-188938" algn="ctr">
              <a:buFontTx/>
              <a:buChar char="-"/>
            </a:pPr>
            <a:endParaRPr lang="fr-FR" sz="2100" dirty="0">
              <a:solidFill>
                <a:schemeClr val="tx2"/>
              </a:solidFill>
              <a:latin typeface="Arial Nova" panose="020B0504020202020204" pitchFamily="34" charset="0"/>
            </a:endParaRPr>
          </a:p>
          <a:p>
            <a:pPr algn="ctr"/>
            <a:endParaRPr lang="fr-FR" sz="2100" dirty="0">
              <a:solidFill>
                <a:schemeClr val="tx2"/>
              </a:solidFill>
              <a:latin typeface="Arial Nova" panose="020B0504020202020204" pitchFamily="34" charset="0"/>
            </a:endParaRPr>
          </a:p>
          <a:p>
            <a:pPr algn="ctr"/>
            <a:endParaRPr lang="fr-FR" sz="2100" dirty="0">
              <a:solidFill>
                <a:schemeClr val="tx2"/>
              </a:solidFill>
              <a:latin typeface="Arial Nova" panose="020B0504020202020204" pitchFamily="34" charset="0"/>
            </a:endParaRPr>
          </a:p>
        </p:txBody>
      </p:sp>
      <p:pic>
        <p:nvPicPr>
          <p:cNvPr id="12" name="Image 11">
            <a:extLst>
              <a:ext uri="{FF2B5EF4-FFF2-40B4-BE49-F238E27FC236}">
                <a16:creationId xmlns:a16="http://schemas.microsoft.com/office/drawing/2014/main" id="{165A4EC9-344B-32FD-5117-FE4865F8D7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32218" y="5343209"/>
            <a:ext cx="1360403" cy="480595"/>
          </a:xfrm>
          <a:prstGeom prst="rect">
            <a:avLst/>
          </a:prstGeom>
        </p:spPr>
      </p:pic>
      <p:sp>
        <p:nvSpPr>
          <p:cNvPr id="4" name="Espace réservé du numéro de diapositive 3">
            <a:extLst>
              <a:ext uri="{FF2B5EF4-FFF2-40B4-BE49-F238E27FC236}">
                <a16:creationId xmlns:a16="http://schemas.microsoft.com/office/drawing/2014/main" id="{78D91A26-720E-5955-44C9-148245519A5E}"/>
              </a:ext>
            </a:extLst>
          </p:cNvPr>
          <p:cNvSpPr>
            <a:spLocks noGrp="1"/>
          </p:cNvSpPr>
          <p:nvPr>
            <p:ph type="sldNum" sz="quarter" idx="7"/>
          </p:nvPr>
        </p:nvSpPr>
        <p:spPr/>
        <p:txBody>
          <a:bodyPr/>
          <a:lstStyle/>
          <a:p>
            <a:fld id="{B6F15528-21DE-4FAA-801E-634DDDAF4B2B}" type="slidenum">
              <a:rPr lang="fr-FR" smtClean="0"/>
              <a:t>48</a:t>
            </a:fld>
            <a:endParaRPr lang="fr-FR"/>
          </a:p>
        </p:txBody>
      </p:sp>
      <p:graphicFrame>
        <p:nvGraphicFramePr>
          <p:cNvPr id="10" name="Diagramme 9">
            <a:extLst>
              <a:ext uri="{FF2B5EF4-FFF2-40B4-BE49-F238E27FC236}">
                <a16:creationId xmlns:a16="http://schemas.microsoft.com/office/drawing/2014/main" id="{8427BA79-2CCF-6A50-D430-C0FF13A993EF}"/>
              </a:ext>
            </a:extLst>
          </p:cNvPr>
          <p:cNvGraphicFramePr/>
          <p:nvPr>
            <p:extLst>
              <p:ext uri="{D42A27DB-BD31-4B8C-83A1-F6EECF244321}">
                <p14:modId xmlns:p14="http://schemas.microsoft.com/office/powerpoint/2010/main" val="4037661740"/>
              </p:ext>
            </p:extLst>
          </p:nvPr>
        </p:nvGraphicFramePr>
        <p:xfrm>
          <a:off x="1787310" y="564565"/>
          <a:ext cx="5312079" cy="350885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3" name="Diagramme 2">
            <a:extLst>
              <a:ext uri="{FF2B5EF4-FFF2-40B4-BE49-F238E27FC236}">
                <a16:creationId xmlns:a16="http://schemas.microsoft.com/office/drawing/2014/main" id="{DB88F00A-663D-7B90-580E-82DF99E99766}"/>
              </a:ext>
            </a:extLst>
          </p:cNvPr>
          <p:cNvGraphicFramePr/>
          <p:nvPr>
            <p:extLst>
              <p:ext uri="{D42A27DB-BD31-4B8C-83A1-F6EECF244321}">
                <p14:modId xmlns:p14="http://schemas.microsoft.com/office/powerpoint/2010/main" val="2942534311"/>
              </p:ext>
            </p:extLst>
          </p:nvPr>
        </p:nvGraphicFramePr>
        <p:xfrm>
          <a:off x="1798997" y="2886084"/>
          <a:ext cx="5312079" cy="350885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21335368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CDA359-D700-42DF-63A9-9B2387C941EF}"/>
            </a:ext>
          </a:extLst>
        </p:cNvPr>
        <p:cNvGrpSpPr/>
        <p:nvPr/>
      </p:nvGrpSpPr>
      <p:grpSpPr>
        <a:xfrm>
          <a:off x="0" y="0"/>
          <a:ext cx="0" cy="0"/>
          <a:chOff x="0" y="0"/>
          <a:chExt cx="0" cy="0"/>
        </a:xfrm>
      </p:grpSpPr>
      <p:sp>
        <p:nvSpPr>
          <p:cNvPr id="8" name="Forme libre 7">
            <a:extLst>
              <a:ext uri="{FF2B5EF4-FFF2-40B4-BE49-F238E27FC236}">
                <a16:creationId xmlns:a16="http://schemas.microsoft.com/office/drawing/2014/main" id="{38F8409C-FAF5-609D-84DD-78D69200963A}"/>
              </a:ext>
            </a:extLst>
          </p:cNvPr>
          <p:cNvSpPr/>
          <p:nvPr/>
        </p:nvSpPr>
        <p:spPr>
          <a:xfrm>
            <a:off x="2443788" y="779197"/>
            <a:ext cx="5678561" cy="1143883"/>
          </a:xfrm>
          <a:custGeom>
            <a:avLst/>
            <a:gdLst>
              <a:gd name="connsiteX0" fmla="*/ 1532238 w 8587946"/>
              <a:gd name="connsiteY0" fmla="*/ 0 h 1729946"/>
              <a:gd name="connsiteX1" fmla="*/ 0 w 8587946"/>
              <a:gd name="connsiteY1" fmla="*/ 1606378 h 1729946"/>
              <a:gd name="connsiteX2" fmla="*/ 8587946 w 8587946"/>
              <a:gd name="connsiteY2" fmla="*/ 1606378 h 1729946"/>
              <a:gd name="connsiteX3" fmla="*/ 8587946 w 8587946"/>
              <a:gd name="connsiteY3" fmla="*/ 1729946 h 1729946"/>
              <a:gd name="connsiteX4" fmla="*/ 8587946 w 8587946"/>
              <a:gd name="connsiteY4" fmla="*/ 0 h 1729946"/>
              <a:gd name="connsiteX5" fmla="*/ 1507525 w 8587946"/>
              <a:gd name="connsiteY5" fmla="*/ 0 h 1729946"/>
              <a:gd name="connsiteX6" fmla="*/ 1495168 w 8587946"/>
              <a:gd name="connsiteY6" fmla="*/ 49427 h 1729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87946" h="1729946">
                <a:moveTo>
                  <a:pt x="1532238" y="0"/>
                </a:moveTo>
                <a:lnTo>
                  <a:pt x="0" y="1606378"/>
                </a:lnTo>
                <a:lnTo>
                  <a:pt x="8587946" y="1606378"/>
                </a:lnTo>
                <a:lnTo>
                  <a:pt x="8587946" y="1729946"/>
                </a:lnTo>
                <a:lnTo>
                  <a:pt x="8587946" y="0"/>
                </a:lnTo>
                <a:lnTo>
                  <a:pt x="1507525" y="0"/>
                </a:lnTo>
                <a:lnTo>
                  <a:pt x="1495168" y="49427"/>
                </a:ln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90"/>
          </a:p>
        </p:txBody>
      </p:sp>
      <p:pic>
        <p:nvPicPr>
          <p:cNvPr id="21" name="Image 20" descr="Une image contenant texte, horloge&#10;&#10;Description générée automatiquement">
            <a:extLst>
              <a:ext uri="{FF2B5EF4-FFF2-40B4-BE49-F238E27FC236}">
                <a16:creationId xmlns:a16="http://schemas.microsoft.com/office/drawing/2014/main" id="{D2132542-F588-3DE9-65DC-0D53623FF8EB}"/>
              </a:ext>
            </a:extLst>
          </p:cNvPr>
          <p:cNvPicPr>
            <a:picLocks noChangeAspect="1"/>
          </p:cNvPicPr>
          <p:nvPr/>
        </p:nvPicPr>
        <p:blipFill>
          <a:blip r:embed="rId3"/>
          <a:stretch>
            <a:fillRect/>
          </a:stretch>
        </p:blipFill>
        <p:spPr>
          <a:xfrm>
            <a:off x="4026568" y="2334679"/>
            <a:ext cx="741128" cy="714122"/>
          </a:xfrm>
          <a:prstGeom prst="rect">
            <a:avLst/>
          </a:prstGeom>
        </p:spPr>
      </p:pic>
      <p:pic>
        <p:nvPicPr>
          <p:cNvPr id="22" name="Image 21">
            <a:extLst>
              <a:ext uri="{FF2B5EF4-FFF2-40B4-BE49-F238E27FC236}">
                <a16:creationId xmlns:a16="http://schemas.microsoft.com/office/drawing/2014/main" id="{A421FED2-293D-CFE3-9246-854A3D55BE6F}"/>
              </a:ext>
            </a:extLst>
          </p:cNvPr>
          <p:cNvPicPr>
            <a:picLocks noChangeAspect="1"/>
          </p:cNvPicPr>
          <p:nvPr/>
        </p:nvPicPr>
        <p:blipFill>
          <a:blip r:embed="rId4"/>
          <a:stretch>
            <a:fillRect/>
          </a:stretch>
        </p:blipFill>
        <p:spPr>
          <a:xfrm>
            <a:off x="2443788" y="4740979"/>
            <a:ext cx="741127" cy="714122"/>
          </a:xfrm>
          <a:prstGeom prst="rect">
            <a:avLst/>
          </a:prstGeom>
        </p:spPr>
      </p:pic>
      <p:pic>
        <p:nvPicPr>
          <p:cNvPr id="23" name="Image 22">
            <a:extLst>
              <a:ext uri="{FF2B5EF4-FFF2-40B4-BE49-F238E27FC236}">
                <a16:creationId xmlns:a16="http://schemas.microsoft.com/office/drawing/2014/main" id="{9FBDBFB0-8FDA-61C0-EFEF-B301CAE9B8A8}"/>
              </a:ext>
            </a:extLst>
          </p:cNvPr>
          <p:cNvPicPr>
            <a:picLocks noChangeAspect="1"/>
          </p:cNvPicPr>
          <p:nvPr/>
        </p:nvPicPr>
        <p:blipFill rotWithShape="1">
          <a:blip r:embed="rId5">
            <a:alphaModFix amt="28000"/>
            <a:duotone>
              <a:schemeClr val="accent4">
                <a:shade val="45000"/>
                <a:satMod val="135000"/>
              </a:schemeClr>
              <a:prstClr val="white"/>
            </a:duotone>
          </a:blip>
          <a:srcRect t="11515" b="9126"/>
          <a:stretch/>
        </p:blipFill>
        <p:spPr>
          <a:xfrm>
            <a:off x="2896880" y="2818441"/>
            <a:ext cx="2989836" cy="2372690"/>
          </a:xfrm>
          <a:prstGeom prst="rect">
            <a:avLst/>
          </a:prstGeom>
          <a:ln>
            <a:noFill/>
          </a:ln>
        </p:spPr>
      </p:pic>
      <p:pic>
        <p:nvPicPr>
          <p:cNvPr id="24" name="Image 23">
            <a:extLst>
              <a:ext uri="{FF2B5EF4-FFF2-40B4-BE49-F238E27FC236}">
                <a16:creationId xmlns:a16="http://schemas.microsoft.com/office/drawing/2014/main" id="{CFE26CEF-CCB7-D688-494E-F803F56634AC}"/>
              </a:ext>
            </a:extLst>
          </p:cNvPr>
          <p:cNvPicPr>
            <a:picLocks noChangeAspect="1"/>
          </p:cNvPicPr>
          <p:nvPr/>
        </p:nvPicPr>
        <p:blipFill>
          <a:blip r:embed="rId6"/>
          <a:stretch>
            <a:fillRect/>
          </a:stretch>
        </p:blipFill>
        <p:spPr>
          <a:xfrm>
            <a:off x="5598680" y="4652521"/>
            <a:ext cx="741408" cy="714122"/>
          </a:xfrm>
          <a:prstGeom prst="rect">
            <a:avLst/>
          </a:prstGeom>
        </p:spPr>
      </p:pic>
      <p:pic>
        <p:nvPicPr>
          <p:cNvPr id="25" name="Image 24">
            <a:extLst>
              <a:ext uri="{FF2B5EF4-FFF2-40B4-BE49-F238E27FC236}">
                <a16:creationId xmlns:a16="http://schemas.microsoft.com/office/drawing/2014/main" id="{D28073DA-FC51-7B24-620C-B117B0709D2B}"/>
              </a:ext>
            </a:extLst>
          </p:cNvPr>
          <p:cNvPicPr>
            <a:picLocks noChangeAspect="1"/>
          </p:cNvPicPr>
          <p:nvPr/>
        </p:nvPicPr>
        <p:blipFill>
          <a:blip r:embed="rId7"/>
          <a:stretch>
            <a:fillRect/>
          </a:stretch>
        </p:blipFill>
        <p:spPr>
          <a:xfrm>
            <a:off x="3837018" y="3698728"/>
            <a:ext cx="1120229" cy="1078136"/>
          </a:xfrm>
          <a:prstGeom prst="rect">
            <a:avLst/>
          </a:prstGeom>
        </p:spPr>
      </p:pic>
      <p:sp>
        <p:nvSpPr>
          <p:cNvPr id="26" name="ZoneTexte 25">
            <a:extLst>
              <a:ext uri="{FF2B5EF4-FFF2-40B4-BE49-F238E27FC236}">
                <a16:creationId xmlns:a16="http://schemas.microsoft.com/office/drawing/2014/main" id="{119C52A8-3F00-358D-8941-9436303FE3FF}"/>
              </a:ext>
            </a:extLst>
          </p:cNvPr>
          <p:cNvSpPr txBox="1"/>
          <p:nvPr/>
        </p:nvSpPr>
        <p:spPr>
          <a:xfrm>
            <a:off x="2925373" y="538204"/>
            <a:ext cx="3293253" cy="400110"/>
          </a:xfrm>
          <a:prstGeom prst="rect">
            <a:avLst/>
          </a:prstGeom>
          <a:noFill/>
        </p:spPr>
        <p:txBody>
          <a:bodyPr wrap="square" rtlCol="0">
            <a:spAutoFit/>
          </a:bodyPr>
          <a:lstStyle/>
          <a:p>
            <a:pPr algn="ctr"/>
            <a:r>
              <a:rPr lang="fr-FR" sz="2000" dirty="0">
                <a:solidFill>
                  <a:schemeClr val="tx2"/>
                </a:solidFill>
                <a:latin typeface="Arial Nova" panose="020B0504020202020204" pitchFamily="34" charset="0"/>
                <a:cs typeface="Arial" panose="020B0604020202020204" pitchFamily="34" charset="0"/>
              </a:rPr>
              <a:t>Mon Projet demain ….</a:t>
            </a:r>
          </a:p>
        </p:txBody>
      </p:sp>
      <p:sp>
        <p:nvSpPr>
          <p:cNvPr id="27" name="ZoneTexte 26">
            <a:extLst>
              <a:ext uri="{FF2B5EF4-FFF2-40B4-BE49-F238E27FC236}">
                <a16:creationId xmlns:a16="http://schemas.microsoft.com/office/drawing/2014/main" id="{E3453D30-A81B-C139-6B16-6EC877DE7207}"/>
              </a:ext>
            </a:extLst>
          </p:cNvPr>
          <p:cNvSpPr txBox="1"/>
          <p:nvPr/>
        </p:nvSpPr>
        <p:spPr>
          <a:xfrm>
            <a:off x="3009611" y="5419058"/>
            <a:ext cx="2807305" cy="499239"/>
          </a:xfrm>
          <a:prstGeom prst="rect">
            <a:avLst/>
          </a:prstGeom>
          <a:noFill/>
        </p:spPr>
        <p:txBody>
          <a:bodyPr wrap="square" rtlCol="0">
            <a:spAutoFit/>
          </a:bodyPr>
          <a:lstStyle/>
          <a:p>
            <a:pPr algn="ctr"/>
            <a:r>
              <a:rPr lang="fr-FR" sz="1322" dirty="0">
                <a:solidFill>
                  <a:srgbClr val="677A8C"/>
                </a:solidFill>
                <a:latin typeface="Arial Nova Cond" panose="020B0506020202020204" pitchFamily="34" charset="0"/>
              </a:rPr>
              <a:t>C’est la raison d’être de l’Organisation, sa colonne vertébrale</a:t>
            </a:r>
          </a:p>
        </p:txBody>
      </p:sp>
      <p:sp>
        <p:nvSpPr>
          <p:cNvPr id="28" name="ZoneTexte 27">
            <a:extLst>
              <a:ext uri="{FF2B5EF4-FFF2-40B4-BE49-F238E27FC236}">
                <a16:creationId xmlns:a16="http://schemas.microsoft.com/office/drawing/2014/main" id="{21E81270-C1A8-9EBB-C7D5-2CA8298ED600}"/>
              </a:ext>
            </a:extLst>
          </p:cNvPr>
          <p:cNvSpPr txBox="1"/>
          <p:nvPr/>
        </p:nvSpPr>
        <p:spPr>
          <a:xfrm>
            <a:off x="3853148" y="3063946"/>
            <a:ext cx="1087967" cy="295787"/>
          </a:xfrm>
          <a:prstGeom prst="rect">
            <a:avLst/>
          </a:prstGeom>
          <a:noFill/>
        </p:spPr>
        <p:txBody>
          <a:bodyPr wrap="square" rtlCol="0">
            <a:spAutoFit/>
          </a:bodyPr>
          <a:lstStyle/>
          <a:p>
            <a:pPr algn="ctr"/>
            <a:r>
              <a:rPr lang="fr-FR" sz="1322" b="1" dirty="0">
                <a:solidFill>
                  <a:srgbClr val="677A8C"/>
                </a:solidFill>
                <a:latin typeface="Arial" panose="020B0604020202020204" pitchFamily="34" charset="0"/>
                <a:cs typeface="Arial" panose="020B0604020202020204" pitchFamily="34" charset="0"/>
              </a:rPr>
              <a:t>V</a:t>
            </a:r>
            <a:r>
              <a:rPr lang="fr-FR" sz="1322" dirty="0">
                <a:latin typeface="Arial" panose="020B0604020202020204" pitchFamily="34" charset="0"/>
                <a:cs typeface="Arial" panose="020B0604020202020204" pitchFamily="34" charset="0"/>
              </a:rPr>
              <a:t>ision</a:t>
            </a:r>
          </a:p>
        </p:txBody>
      </p:sp>
      <p:sp>
        <p:nvSpPr>
          <p:cNvPr id="29" name="ZoneTexte 28">
            <a:extLst>
              <a:ext uri="{FF2B5EF4-FFF2-40B4-BE49-F238E27FC236}">
                <a16:creationId xmlns:a16="http://schemas.microsoft.com/office/drawing/2014/main" id="{25BAA6D3-A54A-7323-176F-491F72526F17}"/>
              </a:ext>
            </a:extLst>
          </p:cNvPr>
          <p:cNvSpPr txBox="1"/>
          <p:nvPr/>
        </p:nvSpPr>
        <p:spPr>
          <a:xfrm>
            <a:off x="1702782" y="4990849"/>
            <a:ext cx="646813" cy="295787"/>
          </a:xfrm>
          <a:prstGeom prst="rect">
            <a:avLst/>
          </a:prstGeom>
          <a:noFill/>
        </p:spPr>
        <p:txBody>
          <a:bodyPr wrap="square" rtlCol="0">
            <a:spAutoFit/>
          </a:bodyPr>
          <a:lstStyle/>
          <a:p>
            <a:pPr algn="r"/>
            <a:r>
              <a:rPr lang="fr-FR" sz="1322" b="1" dirty="0">
                <a:solidFill>
                  <a:srgbClr val="677A8C"/>
                </a:solidFill>
                <a:latin typeface="Arial" panose="020B0604020202020204" pitchFamily="34" charset="0"/>
                <a:cs typeface="Arial" panose="020B0604020202020204" pitchFamily="34" charset="0"/>
              </a:rPr>
              <a:t>P</a:t>
            </a:r>
            <a:r>
              <a:rPr lang="fr-FR" sz="1322" dirty="0">
                <a:latin typeface="Arial" panose="020B0604020202020204" pitchFamily="34" charset="0"/>
                <a:cs typeface="Arial" panose="020B0604020202020204" pitchFamily="34" charset="0"/>
              </a:rPr>
              <a:t>lan</a:t>
            </a:r>
          </a:p>
        </p:txBody>
      </p:sp>
      <p:sp>
        <p:nvSpPr>
          <p:cNvPr id="30" name="ZoneTexte 29">
            <a:extLst>
              <a:ext uri="{FF2B5EF4-FFF2-40B4-BE49-F238E27FC236}">
                <a16:creationId xmlns:a16="http://schemas.microsoft.com/office/drawing/2014/main" id="{7D0A948F-B841-3E78-D2F7-BB1D24D59705}"/>
              </a:ext>
            </a:extLst>
          </p:cNvPr>
          <p:cNvSpPr txBox="1"/>
          <p:nvPr/>
        </p:nvSpPr>
        <p:spPr>
          <a:xfrm>
            <a:off x="6398766" y="4918411"/>
            <a:ext cx="646813" cy="295787"/>
          </a:xfrm>
          <a:prstGeom prst="rect">
            <a:avLst/>
          </a:prstGeom>
          <a:noFill/>
        </p:spPr>
        <p:txBody>
          <a:bodyPr wrap="square" rtlCol="0">
            <a:spAutoFit/>
          </a:bodyPr>
          <a:lstStyle/>
          <a:p>
            <a:r>
              <a:rPr lang="fr-FR" sz="1322" b="1" dirty="0">
                <a:solidFill>
                  <a:srgbClr val="677A8C"/>
                </a:solidFill>
                <a:latin typeface="Arial" panose="020B0604020202020204" pitchFamily="34" charset="0"/>
                <a:cs typeface="Arial" panose="020B0604020202020204" pitchFamily="34" charset="0"/>
              </a:rPr>
              <a:t>S</a:t>
            </a:r>
            <a:r>
              <a:rPr lang="fr-FR" sz="1322" dirty="0">
                <a:latin typeface="Arial" panose="020B0604020202020204" pitchFamily="34" charset="0"/>
                <a:cs typeface="Arial" panose="020B0604020202020204" pitchFamily="34" charset="0"/>
              </a:rPr>
              <a:t>ens</a:t>
            </a:r>
          </a:p>
        </p:txBody>
      </p:sp>
      <p:sp>
        <p:nvSpPr>
          <p:cNvPr id="2" name="Espace réservé du numéro de diapositive 1">
            <a:extLst>
              <a:ext uri="{FF2B5EF4-FFF2-40B4-BE49-F238E27FC236}">
                <a16:creationId xmlns:a16="http://schemas.microsoft.com/office/drawing/2014/main" id="{EDC88C68-8029-17EB-2DF7-E6D6A5524B2F}"/>
              </a:ext>
            </a:extLst>
          </p:cNvPr>
          <p:cNvSpPr>
            <a:spLocks noGrp="1"/>
          </p:cNvSpPr>
          <p:nvPr>
            <p:ph type="sldNum" sz="quarter" idx="7"/>
          </p:nvPr>
        </p:nvSpPr>
        <p:spPr/>
        <p:txBody>
          <a:bodyPr/>
          <a:lstStyle/>
          <a:p>
            <a:fld id="{B6F15528-21DE-4FAA-801E-634DDDAF4B2B}" type="slidenum">
              <a:rPr lang="fr-FR" smtClean="0"/>
              <a:t>49</a:t>
            </a:fld>
            <a:endParaRPr lang="fr-FR"/>
          </a:p>
        </p:txBody>
      </p:sp>
    </p:spTree>
    <p:extLst>
      <p:ext uri="{BB962C8B-B14F-4D97-AF65-F5344CB8AC3E}">
        <p14:creationId xmlns:p14="http://schemas.microsoft.com/office/powerpoint/2010/main" val="25099679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04931F-1C0D-7E3E-68F1-3DC239A671D0}"/>
              </a:ext>
            </a:extLst>
          </p:cNvPr>
          <p:cNvSpPr>
            <a:spLocks noGrp="1"/>
          </p:cNvSpPr>
          <p:nvPr>
            <p:ph type="title"/>
          </p:nvPr>
        </p:nvSpPr>
        <p:spPr>
          <a:xfrm>
            <a:off x="628650" y="613912"/>
            <a:ext cx="7886700" cy="1325563"/>
          </a:xfrm>
        </p:spPr>
        <p:txBody>
          <a:bodyPr/>
          <a:lstStyle/>
          <a:p>
            <a:pPr algn="l"/>
            <a:r>
              <a:rPr lang="fr-FR" sz="3200" dirty="0">
                <a:solidFill>
                  <a:schemeClr val="tx2"/>
                </a:solidFill>
                <a:latin typeface="Arial Nova Cond" panose="020B0506020202020204" pitchFamily="34" charset="0"/>
              </a:rPr>
              <a:t>La communication institutionnelle en fin de mandat</a:t>
            </a:r>
          </a:p>
        </p:txBody>
      </p:sp>
      <p:graphicFrame>
        <p:nvGraphicFramePr>
          <p:cNvPr id="4" name="Espace réservé du contenu 3">
            <a:extLst>
              <a:ext uri="{FF2B5EF4-FFF2-40B4-BE49-F238E27FC236}">
                <a16:creationId xmlns:a16="http://schemas.microsoft.com/office/drawing/2014/main" id="{054483F5-7C38-2A85-27A4-B787F4CE394D}"/>
              </a:ext>
            </a:extLst>
          </p:cNvPr>
          <p:cNvGraphicFramePr>
            <a:graphicFrameLocks noGrp="1"/>
          </p:cNvGraphicFramePr>
          <p:nvPr>
            <p:ph idx="1"/>
            <p:extLst>
              <p:ext uri="{D42A27DB-BD31-4B8C-83A1-F6EECF244321}">
                <p14:modId xmlns:p14="http://schemas.microsoft.com/office/powerpoint/2010/main" val="2887480024"/>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 coins arrondis 5">
            <a:extLst>
              <a:ext uri="{FF2B5EF4-FFF2-40B4-BE49-F238E27FC236}">
                <a16:creationId xmlns:a16="http://schemas.microsoft.com/office/drawing/2014/main" id="{77A3B110-5828-4782-31BE-EF6AD0152914}"/>
              </a:ext>
            </a:extLst>
          </p:cNvPr>
          <p:cNvSpPr/>
          <p:nvPr/>
        </p:nvSpPr>
        <p:spPr>
          <a:xfrm>
            <a:off x="476089" y="1837148"/>
            <a:ext cx="8191822" cy="100811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latin typeface="Arial Nova" panose="020B0504020202020204" pitchFamily="34" charset="0"/>
              </a:rPr>
              <a:t>Période pré électorale </a:t>
            </a:r>
          </a:p>
          <a:p>
            <a:pPr algn="ctr"/>
            <a:r>
              <a:rPr lang="fr-FR" dirty="0">
                <a:latin typeface="Arial Nova" panose="020B0504020202020204" pitchFamily="34" charset="0"/>
              </a:rPr>
              <a:t>A compter du 1</a:t>
            </a:r>
            <a:r>
              <a:rPr lang="fr-FR" baseline="30000" dirty="0">
                <a:latin typeface="Arial Nova" panose="020B0504020202020204" pitchFamily="34" charset="0"/>
              </a:rPr>
              <a:t>er</a:t>
            </a:r>
            <a:r>
              <a:rPr lang="fr-FR" dirty="0">
                <a:latin typeface="Arial Nova" panose="020B0504020202020204" pitchFamily="34" charset="0"/>
              </a:rPr>
              <a:t> septembre 2025</a:t>
            </a:r>
          </a:p>
          <a:p>
            <a:pPr algn="ctr"/>
            <a:r>
              <a:rPr lang="fr-FR" dirty="0">
                <a:latin typeface="Arial Nova" panose="020B0504020202020204" pitchFamily="34" charset="0"/>
              </a:rPr>
              <a:t>6 mois précédant le 1</a:t>
            </a:r>
            <a:r>
              <a:rPr lang="fr-FR" baseline="30000" dirty="0">
                <a:latin typeface="Arial Nova" panose="020B0504020202020204" pitchFamily="34" charset="0"/>
              </a:rPr>
              <a:t>er</a:t>
            </a:r>
            <a:r>
              <a:rPr lang="fr-FR" dirty="0">
                <a:latin typeface="Arial Nova" panose="020B0504020202020204" pitchFamily="34" charset="0"/>
              </a:rPr>
              <a:t> jour  du mois des élections – art L52-1 code électoral</a:t>
            </a:r>
          </a:p>
        </p:txBody>
      </p:sp>
      <p:pic>
        <p:nvPicPr>
          <p:cNvPr id="5" name="Picture 4" descr="D:\travail - web\cfmel\2019\2018 Presentation\CFMEL-LOGO-VECTOR-FINAL.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88754" y="-125408"/>
            <a:ext cx="1355246" cy="107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2897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24FF786-63E8-19FB-5193-DDBADE998456}"/>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A90123FD-54EB-4DE0-5195-7E1471FD24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4506" y="6165304"/>
            <a:ext cx="1402404" cy="495433"/>
          </a:xfrm>
          <a:prstGeom prst="rect">
            <a:avLst/>
          </a:prstGeom>
        </p:spPr>
      </p:pic>
      <p:sp>
        <p:nvSpPr>
          <p:cNvPr id="15" name="Cercle : creux 14">
            <a:extLst>
              <a:ext uri="{FF2B5EF4-FFF2-40B4-BE49-F238E27FC236}">
                <a16:creationId xmlns:a16="http://schemas.microsoft.com/office/drawing/2014/main" id="{33125056-7062-DA86-DFEE-0ACD650A0064}"/>
              </a:ext>
            </a:extLst>
          </p:cNvPr>
          <p:cNvSpPr/>
          <p:nvPr/>
        </p:nvSpPr>
        <p:spPr>
          <a:xfrm>
            <a:off x="3563888" y="344869"/>
            <a:ext cx="1553552" cy="1620334"/>
          </a:xfrm>
          <a:prstGeom prst="donu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pic>
        <p:nvPicPr>
          <p:cNvPr id="14" name="Image 13">
            <a:extLst>
              <a:ext uri="{FF2B5EF4-FFF2-40B4-BE49-F238E27FC236}">
                <a16:creationId xmlns:a16="http://schemas.microsoft.com/office/drawing/2014/main" id="{0D871E1F-10D3-224C-69C5-8FC446B246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1361" y="2996952"/>
            <a:ext cx="1983132" cy="1584176"/>
          </a:xfrm>
          <a:prstGeom prst="rect">
            <a:avLst/>
          </a:prstGeom>
        </p:spPr>
      </p:pic>
      <p:pic>
        <p:nvPicPr>
          <p:cNvPr id="34" name="Image 33">
            <a:extLst>
              <a:ext uri="{FF2B5EF4-FFF2-40B4-BE49-F238E27FC236}">
                <a16:creationId xmlns:a16="http://schemas.microsoft.com/office/drawing/2014/main" id="{ECE83C07-05DF-5A9A-BEF5-10416DB750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43466" y="2204864"/>
            <a:ext cx="2438400" cy="1876425"/>
          </a:xfrm>
          <a:prstGeom prst="rect">
            <a:avLst/>
          </a:prstGeom>
        </p:spPr>
      </p:pic>
      <p:pic>
        <p:nvPicPr>
          <p:cNvPr id="3" name="Image 2">
            <a:extLst>
              <a:ext uri="{FF2B5EF4-FFF2-40B4-BE49-F238E27FC236}">
                <a16:creationId xmlns:a16="http://schemas.microsoft.com/office/drawing/2014/main" id="{A507C672-7793-849A-E8D0-D0ECB4A20DC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6633" y="1055851"/>
            <a:ext cx="1728193" cy="1440161"/>
          </a:xfrm>
          <a:prstGeom prst="rect">
            <a:avLst/>
          </a:prstGeom>
        </p:spPr>
      </p:pic>
      <p:pic>
        <p:nvPicPr>
          <p:cNvPr id="5" name="Image 4">
            <a:extLst>
              <a:ext uri="{FF2B5EF4-FFF2-40B4-BE49-F238E27FC236}">
                <a16:creationId xmlns:a16="http://schemas.microsoft.com/office/drawing/2014/main" id="{EB64F74C-0C7C-0509-671E-7F4A7AE05C4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90506" y="1268760"/>
            <a:ext cx="3048000" cy="1495425"/>
          </a:xfrm>
          <a:prstGeom prst="rect">
            <a:avLst/>
          </a:prstGeom>
        </p:spPr>
      </p:pic>
      <p:pic>
        <p:nvPicPr>
          <p:cNvPr id="7" name="Image 6">
            <a:extLst>
              <a:ext uri="{FF2B5EF4-FFF2-40B4-BE49-F238E27FC236}">
                <a16:creationId xmlns:a16="http://schemas.microsoft.com/office/drawing/2014/main" id="{C55C82A7-9E06-AF6A-2198-B7458BED7DF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9946" y="2497113"/>
            <a:ext cx="1584176" cy="1584176"/>
          </a:xfrm>
          <a:prstGeom prst="rect">
            <a:avLst/>
          </a:prstGeom>
        </p:spPr>
      </p:pic>
      <p:pic>
        <p:nvPicPr>
          <p:cNvPr id="8" name="Image 7">
            <a:extLst>
              <a:ext uri="{FF2B5EF4-FFF2-40B4-BE49-F238E27FC236}">
                <a16:creationId xmlns:a16="http://schemas.microsoft.com/office/drawing/2014/main" id="{42319CD3-609C-8E7C-B9CE-3F559EBBA1B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24924" y="3752452"/>
            <a:ext cx="1584176" cy="1219073"/>
          </a:xfrm>
          <a:prstGeom prst="rect">
            <a:avLst/>
          </a:prstGeom>
        </p:spPr>
      </p:pic>
      <p:pic>
        <p:nvPicPr>
          <p:cNvPr id="10" name="Image 9">
            <a:extLst>
              <a:ext uri="{FF2B5EF4-FFF2-40B4-BE49-F238E27FC236}">
                <a16:creationId xmlns:a16="http://schemas.microsoft.com/office/drawing/2014/main" id="{7CF905CE-1D10-BC5D-2797-03235220EB5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01201" y="4825836"/>
            <a:ext cx="2333625" cy="1952625"/>
          </a:xfrm>
          <a:prstGeom prst="rect">
            <a:avLst/>
          </a:prstGeom>
        </p:spPr>
      </p:pic>
      <p:sp>
        <p:nvSpPr>
          <p:cNvPr id="11" name="Rectangle 10">
            <a:extLst>
              <a:ext uri="{FF2B5EF4-FFF2-40B4-BE49-F238E27FC236}">
                <a16:creationId xmlns:a16="http://schemas.microsoft.com/office/drawing/2014/main" id="{8C207AC6-3D20-04F6-DCD5-5E156050E80B}"/>
              </a:ext>
            </a:extLst>
          </p:cNvPr>
          <p:cNvSpPr/>
          <p:nvPr/>
        </p:nvSpPr>
        <p:spPr>
          <a:xfrm>
            <a:off x="4546413" y="5178162"/>
            <a:ext cx="2868093" cy="338554"/>
          </a:xfrm>
          <a:prstGeom prst="rect">
            <a:avLst/>
          </a:prstGeom>
        </p:spPr>
        <p:txBody>
          <a:bodyPr wrap="none">
            <a:spAutoFit/>
          </a:bodyPr>
          <a:lstStyle/>
          <a:p>
            <a:pPr defTabSz="801132"/>
            <a:r>
              <a:rPr lang="fr-FR" sz="1600" b="1" dirty="0">
                <a:solidFill>
                  <a:schemeClr val="tx2"/>
                </a:solidFill>
                <a:latin typeface="Arial Nova" panose="020B0504020202020204" pitchFamily="34" charset="0"/>
              </a:rPr>
              <a:t> Jusqu’à la veille du scrutin</a:t>
            </a:r>
          </a:p>
        </p:txBody>
      </p:sp>
    </p:spTree>
    <p:extLst>
      <p:ext uri="{BB962C8B-B14F-4D97-AF65-F5344CB8AC3E}">
        <p14:creationId xmlns:p14="http://schemas.microsoft.com/office/powerpoint/2010/main" val="27474215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232D3E8-3C7B-42AD-5B84-F76ECBBA55B7}"/>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FDB59AE6-2168-114F-4FE7-C760048026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4506" y="6165304"/>
            <a:ext cx="1402404" cy="495433"/>
          </a:xfrm>
          <a:prstGeom prst="rect">
            <a:avLst/>
          </a:prstGeom>
        </p:spPr>
      </p:pic>
      <p:pic>
        <p:nvPicPr>
          <p:cNvPr id="14" name="Image 13">
            <a:extLst>
              <a:ext uri="{FF2B5EF4-FFF2-40B4-BE49-F238E27FC236}">
                <a16:creationId xmlns:a16="http://schemas.microsoft.com/office/drawing/2014/main" id="{C6C11FAB-B5F8-6481-53CE-98941411AB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1316" y="1628800"/>
            <a:ext cx="1983132" cy="1584176"/>
          </a:xfrm>
          <a:prstGeom prst="rect">
            <a:avLst/>
          </a:prstGeom>
        </p:spPr>
      </p:pic>
      <p:pic>
        <p:nvPicPr>
          <p:cNvPr id="33" name="Image 32">
            <a:extLst>
              <a:ext uri="{FF2B5EF4-FFF2-40B4-BE49-F238E27FC236}">
                <a16:creationId xmlns:a16="http://schemas.microsoft.com/office/drawing/2014/main" id="{F109C997-9FF3-CF75-CBAE-D76EFDAE00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31189" y="364053"/>
            <a:ext cx="1691532" cy="1691532"/>
          </a:xfrm>
          <a:prstGeom prst="rect">
            <a:avLst/>
          </a:prstGeom>
        </p:spPr>
      </p:pic>
      <p:pic>
        <p:nvPicPr>
          <p:cNvPr id="34" name="Image 33">
            <a:extLst>
              <a:ext uri="{FF2B5EF4-FFF2-40B4-BE49-F238E27FC236}">
                <a16:creationId xmlns:a16="http://schemas.microsoft.com/office/drawing/2014/main" id="{5B99C63E-073F-6719-D09F-BAEC6813884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03848" y="2594883"/>
            <a:ext cx="2438400" cy="1876425"/>
          </a:xfrm>
          <a:prstGeom prst="rect">
            <a:avLst/>
          </a:prstGeom>
        </p:spPr>
      </p:pic>
      <p:sp>
        <p:nvSpPr>
          <p:cNvPr id="3" name="Interdiction 2">
            <a:extLst>
              <a:ext uri="{FF2B5EF4-FFF2-40B4-BE49-F238E27FC236}">
                <a16:creationId xmlns:a16="http://schemas.microsoft.com/office/drawing/2014/main" id="{30EFAE82-2979-1270-68F0-30C6149B0AAE}"/>
              </a:ext>
            </a:extLst>
          </p:cNvPr>
          <p:cNvSpPr/>
          <p:nvPr/>
        </p:nvSpPr>
        <p:spPr>
          <a:xfrm>
            <a:off x="3721775" y="2919944"/>
            <a:ext cx="1310360" cy="1310360"/>
          </a:xfrm>
          <a:prstGeom prst="noSmoking">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pic>
        <p:nvPicPr>
          <p:cNvPr id="5" name="Image 4">
            <a:extLst>
              <a:ext uri="{FF2B5EF4-FFF2-40B4-BE49-F238E27FC236}">
                <a16:creationId xmlns:a16="http://schemas.microsoft.com/office/drawing/2014/main" id="{47DC8771-3E4B-0DE6-DC38-B6034801E47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38513" y="4769602"/>
            <a:ext cx="2241600" cy="1679036"/>
          </a:xfrm>
          <a:prstGeom prst="rect">
            <a:avLst/>
          </a:prstGeom>
        </p:spPr>
      </p:pic>
      <p:pic>
        <p:nvPicPr>
          <p:cNvPr id="7" name="Image 6">
            <a:extLst>
              <a:ext uri="{FF2B5EF4-FFF2-40B4-BE49-F238E27FC236}">
                <a16:creationId xmlns:a16="http://schemas.microsoft.com/office/drawing/2014/main" id="{8E09BD65-2729-E290-BA3B-CC39711A5E6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7928" y="2636912"/>
            <a:ext cx="1966064" cy="1303586"/>
          </a:xfrm>
          <a:prstGeom prst="rect">
            <a:avLst/>
          </a:prstGeom>
        </p:spPr>
      </p:pic>
      <p:pic>
        <p:nvPicPr>
          <p:cNvPr id="9" name="Image 8">
            <a:extLst>
              <a:ext uri="{FF2B5EF4-FFF2-40B4-BE49-F238E27FC236}">
                <a16:creationId xmlns:a16="http://schemas.microsoft.com/office/drawing/2014/main" id="{7793B1DA-35CB-6FFA-36DC-0738B7CD009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9552" y="558026"/>
            <a:ext cx="1733340" cy="1303586"/>
          </a:xfrm>
          <a:prstGeom prst="rect">
            <a:avLst/>
          </a:prstGeom>
        </p:spPr>
      </p:pic>
      <p:pic>
        <p:nvPicPr>
          <p:cNvPr id="11" name="Image 10">
            <a:extLst>
              <a:ext uri="{FF2B5EF4-FFF2-40B4-BE49-F238E27FC236}">
                <a16:creationId xmlns:a16="http://schemas.microsoft.com/office/drawing/2014/main" id="{CB00F7DA-24F6-A30E-CF80-A03ACC71D5F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654831" y="3940498"/>
            <a:ext cx="1831735" cy="1113033"/>
          </a:xfrm>
          <a:prstGeom prst="rect">
            <a:avLst/>
          </a:prstGeom>
        </p:spPr>
      </p:pic>
      <p:pic>
        <p:nvPicPr>
          <p:cNvPr id="13" name="Image 12">
            <a:extLst>
              <a:ext uri="{FF2B5EF4-FFF2-40B4-BE49-F238E27FC236}">
                <a16:creationId xmlns:a16="http://schemas.microsoft.com/office/drawing/2014/main" id="{ABBC249E-64A9-4DAC-69EB-CAD7EEEAAD5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04444" y="4769602"/>
            <a:ext cx="1983132" cy="1319684"/>
          </a:xfrm>
          <a:prstGeom prst="rect">
            <a:avLst/>
          </a:prstGeom>
        </p:spPr>
      </p:pic>
    </p:spTree>
    <p:extLst>
      <p:ext uri="{BB962C8B-B14F-4D97-AF65-F5344CB8AC3E}">
        <p14:creationId xmlns:p14="http://schemas.microsoft.com/office/powerpoint/2010/main" val="28981210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66660B-0FB5-1F67-1836-637AE9C7CC6F}"/>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798A5519-9171-CD47-68AE-FAB780D204C0}"/>
              </a:ext>
            </a:extLst>
          </p:cNvPr>
          <p:cNvSpPr>
            <a:spLocks noGrp="1"/>
          </p:cNvSpPr>
          <p:nvPr>
            <p:ph type="sldNum" sz="quarter" idx="7"/>
          </p:nvPr>
        </p:nvSpPr>
        <p:spPr/>
        <p:txBody>
          <a:bodyPr/>
          <a:lstStyle/>
          <a:p>
            <a:fld id="{B6F15528-21DE-4FAA-801E-634DDDAF4B2B}" type="slidenum">
              <a:rPr lang="fr-FR" smtClean="0"/>
              <a:t>52</a:t>
            </a:fld>
            <a:endParaRPr lang="fr-FR"/>
          </a:p>
        </p:txBody>
      </p:sp>
      <p:pic>
        <p:nvPicPr>
          <p:cNvPr id="5" name="Image 4">
            <a:extLst>
              <a:ext uri="{FF2B5EF4-FFF2-40B4-BE49-F238E27FC236}">
                <a16:creationId xmlns:a16="http://schemas.microsoft.com/office/drawing/2014/main" id="{7FD21EDD-F0A1-2369-620B-DE37E21583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81408" y="5578173"/>
            <a:ext cx="1037501" cy="366522"/>
          </a:xfrm>
          <a:prstGeom prst="rect">
            <a:avLst/>
          </a:prstGeom>
        </p:spPr>
      </p:pic>
      <p:graphicFrame>
        <p:nvGraphicFramePr>
          <p:cNvPr id="2" name="Diagramme 1">
            <a:extLst>
              <a:ext uri="{FF2B5EF4-FFF2-40B4-BE49-F238E27FC236}">
                <a16:creationId xmlns:a16="http://schemas.microsoft.com/office/drawing/2014/main" id="{24F90ADB-3CDC-C0AB-A2A6-4E134F5B987E}"/>
              </a:ext>
            </a:extLst>
          </p:cNvPr>
          <p:cNvGraphicFramePr/>
          <p:nvPr/>
        </p:nvGraphicFramePr>
        <p:xfrm>
          <a:off x="1185407" y="139700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ZoneTexte 5">
            <a:extLst>
              <a:ext uri="{FF2B5EF4-FFF2-40B4-BE49-F238E27FC236}">
                <a16:creationId xmlns:a16="http://schemas.microsoft.com/office/drawing/2014/main" id="{56A19FFA-8442-5FAD-0C5A-16EBA5265EF3}"/>
              </a:ext>
            </a:extLst>
          </p:cNvPr>
          <p:cNvSpPr txBox="1"/>
          <p:nvPr/>
        </p:nvSpPr>
        <p:spPr>
          <a:xfrm>
            <a:off x="2267744" y="548680"/>
            <a:ext cx="4608512" cy="323165"/>
          </a:xfrm>
          <a:prstGeom prst="rect">
            <a:avLst/>
          </a:prstGeom>
          <a:noFill/>
        </p:spPr>
        <p:txBody>
          <a:bodyPr wrap="square" rtlCol="0">
            <a:spAutoFit/>
          </a:bodyPr>
          <a:lstStyle/>
          <a:p>
            <a:r>
              <a:rPr lang="fr-FR" sz="1500" dirty="0">
                <a:solidFill>
                  <a:schemeClr val="tx2"/>
                </a:solidFill>
                <a:latin typeface="Arial Nova" panose="020B0504020202020204" pitchFamily="34" charset="0"/>
              </a:rPr>
              <a:t>Comment mieux impacter l’ensemble de la cible  ?</a:t>
            </a:r>
          </a:p>
        </p:txBody>
      </p:sp>
    </p:spTree>
    <p:extLst>
      <p:ext uri="{BB962C8B-B14F-4D97-AF65-F5344CB8AC3E}">
        <p14:creationId xmlns:p14="http://schemas.microsoft.com/office/powerpoint/2010/main" val="19604048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ZoneTexte 5"/>
          <p:cNvSpPr txBox="1"/>
          <p:nvPr/>
        </p:nvSpPr>
        <p:spPr>
          <a:xfrm>
            <a:off x="124858" y="161402"/>
            <a:ext cx="6972029" cy="1188890"/>
          </a:xfrm>
          <a:prstGeom prst="rect">
            <a:avLst/>
          </a:prstGeom>
          <a:noFill/>
        </p:spPr>
        <p:txBody>
          <a:bodyPr wrap="square" lIns="80114" tIns="40056" rIns="80114" bIns="40056" rtlCol="0">
            <a:spAutoFit/>
          </a:bodyPr>
          <a:lstStyle/>
          <a:p>
            <a:pPr defTabSz="801132"/>
            <a:r>
              <a:rPr lang="fr-FR" sz="3600" dirty="0">
                <a:solidFill>
                  <a:schemeClr val="tx2"/>
                </a:solidFill>
                <a:latin typeface="Arial Nova Cond" panose="020B0506020202020204" pitchFamily="34" charset="0"/>
              </a:rPr>
              <a:t>Quizz : les bonnes pratiques du candidat</a:t>
            </a:r>
          </a:p>
        </p:txBody>
      </p:sp>
      <p:sp>
        <p:nvSpPr>
          <p:cNvPr id="7" name="ZoneTexte 6"/>
          <p:cNvSpPr txBox="1"/>
          <p:nvPr/>
        </p:nvSpPr>
        <p:spPr>
          <a:xfrm>
            <a:off x="-25172" y="1268760"/>
            <a:ext cx="8911638" cy="5805538"/>
          </a:xfrm>
          <a:prstGeom prst="rect">
            <a:avLst/>
          </a:prstGeom>
          <a:noFill/>
        </p:spPr>
        <p:txBody>
          <a:bodyPr wrap="square" lIns="80114" tIns="40056" rIns="80114" bIns="40056" rtlCol="0">
            <a:spAutoFit/>
          </a:bodyPr>
          <a:lstStyle/>
          <a:p>
            <a:pPr defTabSz="801132"/>
            <a:endParaRPr lang="fr-FR" sz="1200" dirty="0">
              <a:solidFill>
                <a:prstClr val="white"/>
              </a:solidFill>
              <a:latin typeface="Arial Nova" panose="020B0504020202020204" pitchFamily="34" charset="0"/>
            </a:endParaRPr>
          </a:p>
          <a:p>
            <a:pPr marL="342900" indent="-342900" defTabSz="801132">
              <a:buFont typeface="Arial" panose="020B0604020202020204" pitchFamily="34" charset="0"/>
              <a:buChar char="•"/>
            </a:pPr>
            <a:r>
              <a:rPr lang="fr-FR" sz="2000" dirty="0">
                <a:solidFill>
                  <a:schemeClr val="tx2"/>
                </a:solidFill>
                <a:latin typeface="Arial Nova" panose="020B0504020202020204" pitchFamily="34" charset="0"/>
              </a:rPr>
              <a:t>La permanence électorale du candidat installée sur le domaine public de la commune à titre gracieux..</a:t>
            </a:r>
          </a:p>
          <a:p>
            <a:pPr marL="342900" indent="-342900" defTabSz="801132">
              <a:buFont typeface="Arial" panose="020B0604020202020204" pitchFamily="34" charset="0"/>
              <a:buChar char="•"/>
            </a:pPr>
            <a:endParaRPr lang="fr-FR" sz="2000" dirty="0">
              <a:solidFill>
                <a:schemeClr val="tx2"/>
              </a:solidFill>
              <a:latin typeface="Arial Nova" panose="020B0504020202020204" pitchFamily="34" charset="0"/>
            </a:endParaRPr>
          </a:p>
          <a:p>
            <a:pPr marL="342900" indent="-342900" defTabSz="801132">
              <a:buFont typeface="Arial" panose="020B0604020202020204" pitchFamily="34" charset="0"/>
              <a:buChar char="•"/>
            </a:pPr>
            <a:r>
              <a:rPr lang="fr-FR" sz="2000" dirty="0">
                <a:solidFill>
                  <a:schemeClr val="tx2"/>
                </a:solidFill>
                <a:latin typeface="Arial Nova" panose="020B0504020202020204" pitchFamily="34" charset="0"/>
              </a:rPr>
              <a:t>L’utilisation des photos de la commune est admise pour le maire candidat</a:t>
            </a:r>
          </a:p>
          <a:p>
            <a:pPr marL="342900" indent="-342900" defTabSz="801132">
              <a:buFont typeface="Arial" panose="020B0604020202020204" pitchFamily="34" charset="0"/>
              <a:buChar char="•"/>
            </a:pPr>
            <a:endParaRPr lang="fr-FR" sz="2000" dirty="0">
              <a:solidFill>
                <a:schemeClr val="tx2"/>
              </a:solidFill>
              <a:latin typeface="Arial Nova" panose="020B0504020202020204" pitchFamily="34" charset="0"/>
            </a:endParaRPr>
          </a:p>
          <a:p>
            <a:pPr marL="342900" indent="-342900" defTabSz="801132">
              <a:buFont typeface="Arial" panose="020B0604020202020204" pitchFamily="34" charset="0"/>
              <a:buChar char="•"/>
            </a:pPr>
            <a:r>
              <a:rPr lang="fr-FR" sz="2000" dirty="0">
                <a:solidFill>
                  <a:schemeClr val="tx2"/>
                </a:solidFill>
                <a:latin typeface="Arial Nova" panose="020B0504020202020204" pitchFamily="34" charset="0"/>
              </a:rPr>
              <a:t>L’accès et utilisation des données provenant des listes électorales est ouvert aux candidats.</a:t>
            </a:r>
          </a:p>
          <a:p>
            <a:pPr defTabSz="801132"/>
            <a:endParaRPr lang="fr-FR" sz="2000" dirty="0">
              <a:solidFill>
                <a:schemeClr val="tx2"/>
              </a:solidFill>
              <a:latin typeface="Arial Nova" panose="020B0504020202020204" pitchFamily="34" charset="0"/>
            </a:endParaRPr>
          </a:p>
          <a:p>
            <a:pPr marL="342900" indent="-342900" defTabSz="801132">
              <a:buFont typeface="Arial" panose="020B0604020202020204" pitchFamily="34" charset="0"/>
              <a:buChar char="•"/>
            </a:pPr>
            <a:r>
              <a:rPr lang="fr-FR" sz="2000" dirty="0">
                <a:solidFill>
                  <a:schemeClr val="tx2"/>
                </a:solidFill>
                <a:latin typeface="Arial Nova" panose="020B0504020202020204" pitchFamily="34" charset="0"/>
              </a:rPr>
              <a:t>La mise à disposition à un candidat d’un véhicule de fonction.</a:t>
            </a:r>
          </a:p>
          <a:p>
            <a:pPr marL="342900" indent="-342900" defTabSz="801132">
              <a:buFont typeface="Arial" panose="020B0604020202020204" pitchFamily="34" charset="0"/>
              <a:buChar char="•"/>
            </a:pPr>
            <a:endParaRPr lang="fr-FR" sz="2000" dirty="0">
              <a:solidFill>
                <a:schemeClr val="tx2"/>
              </a:solidFill>
              <a:latin typeface="Arial Nova" panose="020B0504020202020204" pitchFamily="34" charset="0"/>
            </a:endParaRPr>
          </a:p>
          <a:p>
            <a:pPr marL="342900" indent="-342900" defTabSz="801132">
              <a:buFont typeface="Arial" panose="020B0604020202020204" pitchFamily="34" charset="0"/>
              <a:buChar char="•"/>
            </a:pPr>
            <a:r>
              <a:rPr lang="fr-FR" sz="2000" dirty="0">
                <a:solidFill>
                  <a:schemeClr val="tx2"/>
                </a:solidFill>
                <a:latin typeface="Arial Nova" panose="020B0504020202020204" pitchFamily="34" charset="0"/>
              </a:rPr>
              <a:t>L’ouverture d’une page FB par le maire candidat au nom de la commune avec une photo de profil de l’hôtel de ville.</a:t>
            </a:r>
          </a:p>
          <a:p>
            <a:pPr marL="342900" indent="-342900" defTabSz="801132">
              <a:buFont typeface="Arial" panose="020B0604020202020204" pitchFamily="34" charset="0"/>
              <a:buChar char="•"/>
            </a:pPr>
            <a:endParaRPr lang="fr-FR" sz="2000" dirty="0">
              <a:solidFill>
                <a:schemeClr val="tx2"/>
              </a:solidFill>
              <a:latin typeface="Arial Nova" panose="020B0504020202020204" pitchFamily="34" charset="0"/>
            </a:endParaRPr>
          </a:p>
          <a:p>
            <a:pPr marL="342900" indent="-342900" defTabSz="801132">
              <a:buFont typeface="Arial" panose="020B0604020202020204" pitchFamily="34" charset="0"/>
              <a:buChar char="•"/>
            </a:pPr>
            <a:r>
              <a:rPr lang="fr-FR" sz="2000" dirty="0">
                <a:solidFill>
                  <a:schemeClr val="tx2"/>
                </a:solidFill>
                <a:latin typeface="Arial Nova" panose="020B0504020202020204" pitchFamily="34" charset="0"/>
              </a:rPr>
              <a:t>L’apposition de nombreux panneaux annonçant la réalisation de travaux publics et comportant la mention « votre municipalité travaille pour vous ».</a:t>
            </a:r>
            <a:r>
              <a:rPr lang="fr-FR" sz="2000" dirty="0">
                <a:solidFill>
                  <a:prstClr val="white"/>
                </a:solidFill>
                <a:latin typeface="Arial Nova" panose="020B0504020202020204" pitchFamily="34" charset="0"/>
              </a:rPr>
              <a:t> </a:t>
            </a:r>
          </a:p>
          <a:p>
            <a:pPr marL="342900" indent="-342900" defTabSz="801132">
              <a:buFont typeface="Arial" panose="020B0604020202020204" pitchFamily="34" charset="0"/>
              <a:buChar char="•"/>
            </a:pPr>
            <a:endParaRPr lang="fr-FR" dirty="0">
              <a:solidFill>
                <a:prstClr val="white"/>
              </a:solidFill>
              <a:latin typeface="Arial Nova" panose="020B0504020202020204" pitchFamily="34" charset="0"/>
            </a:endParaRPr>
          </a:p>
          <a:p>
            <a:pPr marL="342900" indent="-342900" defTabSz="801132">
              <a:buFont typeface="Arial" panose="020B0604020202020204" pitchFamily="34" charset="0"/>
              <a:buChar char="•"/>
            </a:pPr>
            <a:endParaRPr lang="fr-FR" sz="2100" dirty="0">
              <a:solidFill>
                <a:prstClr val="white"/>
              </a:solidFill>
              <a:latin typeface="Arial Nova" panose="020B0504020202020204" pitchFamily="34" charset="0"/>
            </a:endParaRPr>
          </a:p>
          <a:p>
            <a:pPr defTabSz="801132"/>
            <a:endParaRPr lang="fr-FR" sz="2100" dirty="0">
              <a:solidFill>
                <a:prstClr val="white"/>
              </a:solidFill>
              <a:latin typeface="Arial Nova" panose="020B0504020202020204" pitchFamily="34" charset="0"/>
            </a:endParaRPr>
          </a:p>
        </p:txBody>
      </p:sp>
      <p:pic>
        <p:nvPicPr>
          <p:cNvPr id="8" name="Image 7"/>
          <p:cNvPicPr>
            <a:picLocks noChangeAspect="1"/>
          </p:cNvPicPr>
          <p:nvPr/>
        </p:nvPicPr>
        <p:blipFill>
          <a:blip r:embed="rId3" cstate="print">
            <a:extLst>
              <a:ext uri="{BEBA8EAE-BF5A-486C-A8C5-ECC9F3942E4B}">
                <a14:imgProps xmlns:a14="http://schemas.microsoft.com/office/drawing/2010/main">
                  <a14:imgLayer r:embed="rId4">
                    <a14:imgEffect>
                      <a14:backgroundRemoval t="32237" b="98553" l="4873" r="96491">
                        <a14:foregroundMark x1="63938" y1="63684" x2="63938" y2="63684"/>
                      </a14:backgroundRemoval>
                    </a14:imgEffect>
                  </a14:imgLayer>
                </a14:imgProps>
              </a:ext>
              <a:ext uri="{28A0092B-C50C-407E-A947-70E740481C1C}">
                <a14:useLocalDpi xmlns:a14="http://schemas.microsoft.com/office/drawing/2010/main" val="0"/>
              </a:ext>
            </a:extLst>
          </a:blip>
          <a:stretch>
            <a:fillRect/>
          </a:stretch>
        </p:blipFill>
        <p:spPr>
          <a:xfrm>
            <a:off x="5357669" y="416090"/>
            <a:ext cx="691357" cy="1023208"/>
          </a:xfrm>
          <a:prstGeom prst="rect">
            <a:avLst/>
          </a:prstGeom>
        </p:spPr>
      </p:pic>
      <p:pic>
        <p:nvPicPr>
          <p:cNvPr id="9" name="Image 8"/>
          <p:cNvPicPr>
            <a:picLocks noChangeAspect="1"/>
          </p:cNvPicPr>
          <p:nvPr/>
        </p:nvPicPr>
        <p:blipFill>
          <a:blip r:embed="rId5" cstate="print">
            <a:extLst>
              <a:ext uri="{BEBA8EAE-BF5A-486C-A8C5-ECC9F3942E4B}">
                <a14:imgProps xmlns:a14="http://schemas.microsoft.com/office/drawing/2010/main">
                  <a14:imgLayer r:embed="rId6">
                    <a14:imgEffect>
                      <a14:backgroundRemoval t="9881" b="89949" l="2724" r="95720">
                        <a14:foregroundMark x1="53502" y1="47871" x2="53502" y2="47871"/>
                      </a14:backgroundRemoval>
                    </a14:imgEffect>
                  </a14:imgLayer>
                </a14:imgProps>
              </a:ext>
              <a:ext uri="{28A0092B-C50C-407E-A947-70E740481C1C}">
                <a14:useLocalDpi xmlns:a14="http://schemas.microsoft.com/office/drawing/2010/main" val="0"/>
              </a:ext>
            </a:extLst>
          </a:blip>
          <a:stretch>
            <a:fillRect/>
          </a:stretch>
        </p:blipFill>
        <p:spPr>
          <a:xfrm>
            <a:off x="6267969" y="736215"/>
            <a:ext cx="693201" cy="792088"/>
          </a:xfrm>
          <a:prstGeom prst="rect">
            <a:avLst/>
          </a:prstGeom>
        </p:spPr>
      </p:pic>
      <p:pic>
        <p:nvPicPr>
          <p:cNvPr id="15" name="Image 14"/>
          <p:cNvPicPr>
            <a:picLocks noChangeAspect="1"/>
          </p:cNvPicPr>
          <p:nvPr/>
        </p:nvPicPr>
        <p:blipFill>
          <a:blip r:embed="rId7" cstate="print">
            <a:extLst>
              <a:ext uri="{BEBA8EAE-BF5A-486C-A8C5-ECC9F3942E4B}">
                <a14:imgProps xmlns:a14="http://schemas.microsoft.com/office/drawing/2010/main">
                  <a14:imgLayer r:embed="rId8">
                    <a14:imgEffect>
                      <a14:backgroundRemoval t="32237" b="98553" l="4873" r="96491">
                        <a14:foregroundMark x1="63938" y1="63684" x2="63938" y2="63684"/>
                      </a14:backgroundRemoval>
                    </a14:imgEffect>
                  </a14:imgLayer>
                </a14:imgProps>
              </a:ext>
              <a:ext uri="{28A0092B-C50C-407E-A947-70E740481C1C}">
                <a14:useLocalDpi xmlns:a14="http://schemas.microsoft.com/office/drawing/2010/main" val="0"/>
              </a:ext>
            </a:extLst>
          </a:blip>
          <a:stretch>
            <a:fillRect/>
          </a:stretch>
        </p:blipFill>
        <p:spPr>
          <a:xfrm>
            <a:off x="3053993" y="3145155"/>
            <a:ext cx="437887" cy="648072"/>
          </a:xfrm>
          <a:prstGeom prst="rect">
            <a:avLst/>
          </a:prstGeom>
        </p:spPr>
      </p:pic>
      <p:pic>
        <p:nvPicPr>
          <p:cNvPr id="18" name="Image 17"/>
          <p:cNvPicPr>
            <a:picLocks noChangeAspect="1"/>
          </p:cNvPicPr>
          <p:nvPr/>
        </p:nvPicPr>
        <p:blipFill>
          <a:blip r:embed="rId7" cstate="print">
            <a:extLst>
              <a:ext uri="{BEBA8EAE-BF5A-486C-A8C5-ECC9F3942E4B}">
                <a14:imgProps xmlns:a14="http://schemas.microsoft.com/office/drawing/2010/main">
                  <a14:imgLayer r:embed="rId8">
                    <a14:imgEffect>
                      <a14:backgroundRemoval t="32237" b="98553" l="4873" r="96491">
                        <a14:foregroundMark x1="63938" y1="63684" x2="63938" y2="63684"/>
                      </a14:backgroundRemoval>
                    </a14:imgEffect>
                  </a14:imgLayer>
                </a14:imgProps>
              </a:ext>
              <a:ext uri="{28A0092B-C50C-407E-A947-70E740481C1C}">
                <a14:useLocalDpi xmlns:a14="http://schemas.microsoft.com/office/drawing/2010/main" val="0"/>
              </a:ext>
            </a:extLst>
          </a:blip>
          <a:stretch>
            <a:fillRect/>
          </a:stretch>
        </p:blipFill>
        <p:spPr>
          <a:xfrm>
            <a:off x="8559189" y="5265204"/>
            <a:ext cx="437887" cy="648072"/>
          </a:xfrm>
          <a:prstGeom prst="rect">
            <a:avLst/>
          </a:prstGeom>
        </p:spPr>
      </p:pic>
      <p:pic>
        <p:nvPicPr>
          <p:cNvPr id="22" name="Image 21"/>
          <p:cNvPicPr>
            <a:picLocks noChangeAspect="1"/>
          </p:cNvPicPr>
          <p:nvPr/>
        </p:nvPicPr>
        <p:blipFill>
          <a:blip r:embed="rId9" cstate="print">
            <a:extLst>
              <a:ext uri="{BEBA8EAE-BF5A-486C-A8C5-ECC9F3942E4B}">
                <a14:imgProps xmlns:a14="http://schemas.microsoft.com/office/drawing/2010/main">
                  <a14:imgLayer r:embed="rId10">
                    <a14:imgEffect>
                      <a14:backgroundRemoval t="9881" b="89949" l="2724" r="95720">
                        <a14:foregroundMark x1="53502" y1="47871" x2="53502" y2="47871"/>
                      </a14:backgroundRemoval>
                    </a14:imgEffect>
                  </a14:imgLayer>
                </a14:imgProps>
              </a:ext>
              <a:ext uri="{28A0092B-C50C-407E-A947-70E740481C1C}">
                <a14:useLocalDpi xmlns:a14="http://schemas.microsoft.com/office/drawing/2010/main" val="0"/>
              </a:ext>
            </a:extLst>
          </a:blip>
          <a:stretch>
            <a:fillRect/>
          </a:stretch>
        </p:blipFill>
        <p:spPr>
          <a:xfrm>
            <a:off x="3491880" y="1775562"/>
            <a:ext cx="474400" cy="542075"/>
          </a:xfrm>
          <a:prstGeom prst="rect">
            <a:avLst/>
          </a:prstGeom>
        </p:spPr>
      </p:pic>
      <p:pic>
        <p:nvPicPr>
          <p:cNvPr id="23" name="Image 22"/>
          <p:cNvPicPr>
            <a:picLocks noChangeAspect="1"/>
          </p:cNvPicPr>
          <p:nvPr/>
        </p:nvPicPr>
        <p:blipFill>
          <a:blip r:embed="rId11" cstate="print">
            <a:extLst>
              <a:ext uri="{BEBA8EAE-BF5A-486C-A8C5-ECC9F3942E4B}">
                <a14:imgProps xmlns:a14="http://schemas.microsoft.com/office/drawing/2010/main">
                  <a14:imgLayer r:embed="rId12">
                    <a14:imgEffect>
                      <a14:backgroundRemoval t="9881" b="89949" l="2724" r="95720">
                        <a14:foregroundMark x1="53502" y1="47871" x2="53502" y2="47871"/>
                      </a14:backgroundRemoval>
                    </a14:imgEffect>
                  </a14:imgLayer>
                </a14:imgProps>
              </a:ext>
              <a:ext uri="{28A0092B-C50C-407E-A947-70E740481C1C}">
                <a14:useLocalDpi xmlns:a14="http://schemas.microsoft.com/office/drawing/2010/main" val="0"/>
              </a:ext>
            </a:extLst>
          </a:blip>
          <a:stretch>
            <a:fillRect/>
          </a:stretch>
        </p:blipFill>
        <p:spPr>
          <a:xfrm flipV="1">
            <a:off x="8640547" y="2326438"/>
            <a:ext cx="463466" cy="529581"/>
          </a:xfrm>
          <a:prstGeom prst="rect">
            <a:avLst/>
          </a:prstGeom>
        </p:spPr>
      </p:pic>
      <p:pic>
        <p:nvPicPr>
          <p:cNvPr id="24" name="Image 23"/>
          <p:cNvPicPr>
            <a:picLocks noChangeAspect="1"/>
          </p:cNvPicPr>
          <p:nvPr/>
        </p:nvPicPr>
        <p:blipFill>
          <a:blip r:embed="rId9" cstate="print">
            <a:extLst>
              <a:ext uri="{BEBA8EAE-BF5A-486C-A8C5-ECC9F3942E4B}">
                <a14:imgProps xmlns:a14="http://schemas.microsoft.com/office/drawing/2010/main">
                  <a14:imgLayer r:embed="rId10">
                    <a14:imgEffect>
                      <a14:backgroundRemoval t="9881" b="89949" l="2724" r="95720">
                        <a14:foregroundMark x1="53502" y1="47871" x2="53502" y2="47871"/>
                      </a14:backgroundRemoval>
                    </a14:imgEffect>
                  </a14:imgLayer>
                </a14:imgProps>
              </a:ext>
              <a:ext uri="{28A0092B-C50C-407E-A947-70E740481C1C}">
                <a14:useLocalDpi xmlns:a14="http://schemas.microsoft.com/office/drawing/2010/main" val="0"/>
              </a:ext>
            </a:extLst>
          </a:blip>
          <a:stretch>
            <a:fillRect/>
          </a:stretch>
        </p:blipFill>
        <p:spPr>
          <a:xfrm>
            <a:off x="7452320" y="3793227"/>
            <a:ext cx="474400" cy="542075"/>
          </a:xfrm>
          <a:prstGeom prst="rect">
            <a:avLst/>
          </a:prstGeom>
        </p:spPr>
      </p:pic>
      <p:pic>
        <p:nvPicPr>
          <p:cNvPr id="3" name="Picture 4" descr="D:\travail - web\cfmel\2019\2018 Presentation\CFMEL-LOGO-VECTOR-FINAL.png">
            <a:extLst>
              <a:ext uri="{FF2B5EF4-FFF2-40B4-BE49-F238E27FC236}">
                <a16:creationId xmlns:a16="http://schemas.microsoft.com/office/drawing/2014/main" id="{AFBE4CD8-D35D-6D1F-AAA1-F2927E8A7447}"/>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302364" y="-168157"/>
            <a:ext cx="1787294" cy="1419479"/>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 1">
            <a:extLst>
              <a:ext uri="{FF2B5EF4-FFF2-40B4-BE49-F238E27FC236}">
                <a16:creationId xmlns:a16="http://schemas.microsoft.com/office/drawing/2014/main" id="{8A18A135-A870-3FCE-9677-271C6ED65C1F}"/>
              </a:ext>
            </a:extLst>
          </p:cNvPr>
          <p:cNvPicPr>
            <a:picLocks noChangeAspect="1"/>
          </p:cNvPicPr>
          <p:nvPr/>
        </p:nvPicPr>
        <p:blipFill>
          <a:blip r:embed="rId9" cstate="print">
            <a:extLst>
              <a:ext uri="{BEBA8EAE-BF5A-486C-A8C5-ECC9F3942E4B}">
                <a14:imgProps xmlns:a14="http://schemas.microsoft.com/office/drawing/2010/main">
                  <a14:imgLayer r:embed="rId10">
                    <a14:imgEffect>
                      <a14:backgroundRemoval t="9881" b="89949" l="2724" r="95720">
                        <a14:foregroundMark x1="53502" y1="47871" x2="53502" y2="47871"/>
                      </a14:backgroundRemoval>
                    </a14:imgEffect>
                  </a14:imgLayer>
                </a14:imgProps>
              </a:ext>
              <a:ext uri="{28A0092B-C50C-407E-A947-70E740481C1C}">
                <a14:useLocalDpi xmlns:a14="http://schemas.microsoft.com/office/drawing/2010/main" val="0"/>
              </a:ext>
            </a:extLst>
          </a:blip>
          <a:stretch>
            <a:fillRect/>
          </a:stretch>
        </p:blipFill>
        <p:spPr>
          <a:xfrm>
            <a:off x="8010509" y="4869160"/>
            <a:ext cx="474400" cy="542075"/>
          </a:xfrm>
          <a:prstGeom prst="rect">
            <a:avLst/>
          </a:prstGeom>
        </p:spPr>
      </p:pic>
    </p:spTree>
    <p:extLst>
      <p:ext uri="{BB962C8B-B14F-4D97-AF65-F5344CB8AC3E}">
        <p14:creationId xmlns:p14="http://schemas.microsoft.com/office/powerpoint/2010/main" val="3000299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down)">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7">
                                            <p:txEl>
                                              <p:pRg st="3" end="3"/>
                                            </p:txEl>
                                          </p:spTgt>
                                        </p:tgtEl>
                                        <p:attrNameLst>
                                          <p:attrName>style.visibility</p:attrName>
                                        </p:attrNameLst>
                                      </p:cBhvr>
                                      <p:to>
                                        <p:strVal val="visible"/>
                                      </p:to>
                                    </p:set>
                                    <p:anim calcmode="lin" valueType="num">
                                      <p:cBhvr additive="base">
                                        <p:cTn id="18"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down)">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7">
                                            <p:txEl>
                                              <p:pRg st="5" end="5"/>
                                            </p:txEl>
                                          </p:spTgt>
                                        </p:tgtEl>
                                        <p:attrNameLst>
                                          <p:attrName>style.visibility</p:attrName>
                                        </p:attrNameLst>
                                      </p:cBhvr>
                                      <p:to>
                                        <p:strVal val="visible"/>
                                      </p:to>
                                    </p:set>
                                    <p:anim calcmode="lin" valueType="num">
                                      <p:cBhvr additive="base">
                                        <p:cTn id="29"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7">
                                            <p:txEl>
                                              <p:pRg st="7" end="7"/>
                                            </p:txEl>
                                          </p:spTgt>
                                        </p:tgtEl>
                                        <p:attrNameLst>
                                          <p:attrName>style.visibility</p:attrName>
                                        </p:attrNameLst>
                                      </p:cBhvr>
                                      <p:to>
                                        <p:strVal val="visible"/>
                                      </p:to>
                                    </p:set>
                                    <p:anim calcmode="lin" valueType="num">
                                      <p:cBhvr additive="base">
                                        <p:cTn id="40"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wipe(down)">
                                      <p:cBhvr>
                                        <p:cTn id="46" dur="500"/>
                                        <p:tgtEl>
                                          <p:spTgt spid="24"/>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7">
                                            <p:txEl>
                                              <p:pRg st="9" end="9"/>
                                            </p:txEl>
                                          </p:spTgt>
                                        </p:tgtEl>
                                        <p:attrNameLst>
                                          <p:attrName>style.visibility</p:attrName>
                                        </p:attrNameLst>
                                      </p:cBhvr>
                                      <p:to>
                                        <p:strVal val="visible"/>
                                      </p:to>
                                    </p:set>
                                    <p:anim calcmode="lin" valueType="num">
                                      <p:cBhvr additive="base">
                                        <p:cTn id="51" dur="500" fill="hold"/>
                                        <p:tgtEl>
                                          <p:spTgt spid="7">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7">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2"/>
                                        </p:tgtEl>
                                        <p:attrNameLst>
                                          <p:attrName>style.visibility</p:attrName>
                                        </p:attrNameLst>
                                      </p:cBhvr>
                                      <p:to>
                                        <p:strVal val="visible"/>
                                      </p:to>
                                    </p:set>
                                    <p:animEffect transition="in" filter="wipe(down)">
                                      <p:cBhvr>
                                        <p:cTn id="57" dur="500"/>
                                        <p:tgtEl>
                                          <p:spTgt spid="2"/>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7">
                                            <p:txEl>
                                              <p:pRg st="11" end="11"/>
                                            </p:txEl>
                                          </p:spTgt>
                                        </p:tgtEl>
                                        <p:attrNameLst>
                                          <p:attrName>style.visibility</p:attrName>
                                        </p:attrNameLst>
                                      </p:cBhvr>
                                      <p:to>
                                        <p:strVal val="visible"/>
                                      </p:to>
                                    </p:set>
                                    <p:anim calcmode="lin" valueType="num">
                                      <p:cBhvr additive="base">
                                        <p:cTn id="62" dur="500" fill="hold"/>
                                        <p:tgtEl>
                                          <p:spTgt spid="7">
                                            <p:txEl>
                                              <p:pRg st="11" end="11"/>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7">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nodeType="click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wipe(down)">
                                      <p:cBhvr>
                                        <p:cTn id="6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D:\travail - web\cfmel\2019\2018 Presentation\CFMEL-LOGO-VECTOR-FINA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2364" y="-168157"/>
            <a:ext cx="1787294" cy="1419479"/>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p:cNvSpPr txBox="1"/>
          <p:nvPr/>
        </p:nvSpPr>
        <p:spPr>
          <a:xfrm>
            <a:off x="124858" y="161402"/>
            <a:ext cx="6972029" cy="634892"/>
          </a:xfrm>
          <a:prstGeom prst="rect">
            <a:avLst/>
          </a:prstGeom>
          <a:noFill/>
        </p:spPr>
        <p:txBody>
          <a:bodyPr wrap="square" lIns="80114" tIns="40056" rIns="80114" bIns="40056" rtlCol="0">
            <a:spAutoFit/>
          </a:bodyPr>
          <a:lstStyle/>
          <a:p>
            <a:pPr defTabSz="801132"/>
            <a:r>
              <a:rPr lang="fr-FR" sz="3600" dirty="0">
                <a:solidFill>
                  <a:schemeClr val="tx2"/>
                </a:solidFill>
                <a:latin typeface="Arial Nova Cond" panose="020B0506020202020204" pitchFamily="34" charset="0"/>
              </a:rPr>
              <a:t>Quizz : légal ou illégal? </a:t>
            </a:r>
          </a:p>
        </p:txBody>
      </p:sp>
      <p:sp>
        <p:nvSpPr>
          <p:cNvPr id="7" name="ZoneTexte 6"/>
          <p:cNvSpPr txBox="1"/>
          <p:nvPr/>
        </p:nvSpPr>
        <p:spPr>
          <a:xfrm>
            <a:off x="29317" y="1058596"/>
            <a:ext cx="8911638" cy="5513151"/>
          </a:xfrm>
          <a:prstGeom prst="rect">
            <a:avLst/>
          </a:prstGeom>
          <a:noFill/>
        </p:spPr>
        <p:txBody>
          <a:bodyPr wrap="square" lIns="80114" tIns="40056" rIns="80114" bIns="40056" rtlCol="0">
            <a:spAutoFit/>
          </a:bodyPr>
          <a:lstStyle/>
          <a:p>
            <a:pPr defTabSz="801132"/>
            <a:endParaRPr lang="fr-FR" sz="1200" dirty="0">
              <a:solidFill>
                <a:prstClr val="white"/>
              </a:solidFill>
              <a:latin typeface="Arial Nova" panose="020B0504020202020204" pitchFamily="34" charset="0"/>
            </a:endParaRPr>
          </a:p>
          <a:p>
            <a:pPr marL="342900" indent="-342900" defTabSz="801132">
              <a:buFont typeface="Arial" panose="020B0604020202020204" pitchFamily="34" charset="0"/>
              <a:buChar char="•"/>
            </a:pPr>
            <a:r>
              <a:rPr lang="fr-FR" sz="2000" dirty="0">
                <a:solidFill>
                  <a:schemeClr val="tx2"/>
                </a:solidFill>
                <a:latin typeface="Arial Nova" panose="020B0504020202020204" pitchFamily="34" charset="0"/>
              </a:rPr>
              <a:t>La mise à disposition d’une ligne téléphonique de la mairie au profit d’un candidat.</a:t>
            </a:r>
          </a:p>
          <a:p>
            <a:pPr marL="342900" indent="-342900" defTabSz="801132">
              <a:buFont typeface="Arial" panose="020B0604020202020204" pitchFamily="34" charset="0"/>
              <a:buChar char="•"/>
            </a:pPr>
            <a:endParaRPr lang="fr-FR" sz="2000" dirty="0">
              <a:solidFill>
                <a:schemeClr val="tx2"/>
              </a:solidFill>
              <a:latin typeface="Arial Nova" panose="020B0504020202020204" pitchFamily="34" charset="0"/>
            </a:endParaRPr>
          </a:p>
          <a:p>
            <a:pPr marL="342900" indent="-342900" defTabSz="801132">
              <a:buFont typeface="Arial" panose="020B0604020202020204" pitchFamily="34" charset="0"/>
              <a:buChar char="•"/>
            </a:pPr>
            <a:r>
              <a:rPr lang="fr-FR" sz="2000" dirty="0">
                <a:solidFill>
                  <a:schemeClr val="tx2"/>
                </a:solidFill>
                <a:latin typeface="Arial Nova" panose="020B0504020202020204" pitchFamily="34" charset="0"/>
              </a:rPr>
              <a:t>Une carte de vœux adressée par la commune et reprenant le slogan de campagne de l’équipe sortante.</a:t>
            </a:r>
          </a:p>
          <a:p>
            <a:pPr marL="342900" indent="-342900" defTabSz="801132">
              <a:buFont typeface="Arial" panose="020B0604020202020204" pitchFamily="34" charset="0"/>
              <a:buChar char="•"/>
            </a:pPr>
            <a:endParaRPr lang="fr-FR" sz="2000" dirty="0">
              <a:solidFill>
                <a:schemeClr val="tx2"/>
              </a:solidFill>
              <a:latin typeface="Arial Nova" panose="020B0504020202020204" pitchFamily="34" charset="0"/>
            </a:endParaRPr>
          </a:p>
          <a:p>
            <a:pPr marL="342900" indent="-342900" defTabSz="801132">
              <a:buFont typeface="Arial" panose="020B0604020202020204" pitchFamily="34" charset="0"/>
              <a:buChar char="•"/>
            </a:pPr>
            <a:r>
              <a:rPr lang="fr-FR" sz="2000" dirty="0">
                <a:solidFill>
                  <a:schemeClr val="tx2"/>
                </a:solidFill>
                <a:latin typeface="Arial Nova" panose="020B0504020202020204" pitchFamily="34" charset="0"/>
              </a:rPr>
              <a:t>La soirée des vœux, dont le carton d’invitation était, comme par les années précédentes, présenté au nom du maire et du conseil municipal.</a:t>
            </a:r>
          </a:p>
          <a:p>
            <a:pPr marL="342900" indent="-342900" defTabSz="801132">
              <a:buFont typeface="Arial" panose="020B0604020202020204" pitchFamily="34" charset="0"/>
              <a:buChar char="•"/>
            </a:pPr>
            <a:endParaRPr lang="fr-FR" sz="2000" dirty="0">
              <a:solidFill>
                <a:schemeClr val="tx2"/>
              </a:solidFill>
              <a:latin typeface="Arial Nova" panose="020B0504020202020204" pitchFamily="34" charset="0"/>
            </a:endParaRPr>
          </a:p>
          <a:p>
            <a:pPr marL="342900" indent="-342900" defTabSz="801132">
              <a:buFont typeface="Arial" panose="020B0604020202020204" pitchFamily="34" charset="0"/>
              <a:buChar char="•"/>
            </a:pPr>
            <a:r>
              <a:rPr lang="fr-FR" sz="2000" dirty="0">
                <a:solidFill>
                  <a:schemeClr val="tx2"/>
                </a:solidFill>
                <a:latin typeface="Arial Nova" panose="020B0504020202020204" pitchFamily="34" charset="0"/>
              </a:rPr>
              <a:t>La pose de la première pierre d’un établissement social.</a:t>
            </a:r>
          </a:p>
          <a:p>
            <a:pPr marL="342900" indent="-342900" defTabSz="801132">
              <a:buFont typeface="Arial" panose="020B0604020202020204" pitchFamily="34" charset="0"/>
              <a:buChar char="•"/>
            </a:pPr>
            <a:endParaRPr lang="fr-FR" sz="2000" dirty="0">
              <a:solidFill>
                <a:schemeClr val="tx2"/>
              </a:solidFill>
              <a:latin typeface="Arial Nova" panose="020B0504020202020204" pitchFamily="34" charset="0"/>
            </a:endParaRPr>
          </a:p>
          <a:p>
            <a:pPr marL="342900" indent="-342900" defTabSz="801132">
              <a:buFont typeface="Arial" panose="020B0604020202020204" pitchFamily="34" charset="0"/>
              <a:buChar char="•"/>
            </a:pPr>
            <a:r>
              <a:rPr lang="fr-FR" sz="2000" dirty="0">
                <a:solidFill>
                  <a:schemeClr val="tx2"/>
                </a:solidFill>
                <a:latin typeface="Arial Nova" panose="020B0504020202020204" pitchFamily="34" charset="0"/>
              </a:rPr>
              <a:t>Un bilan de mandat qui présente un caractère polémique, injurieux ou diffamatoire.</a:t>
            </a:r>
          </a:p>
          <a:p>
            <a:pPr marL="342900" indent="-342900" defTabSz="801132">
              <a:buFont typeface="Arial" panose="020B0604020202020204" pitchFamily="34" charset="0"/>
              <a:buChar char="•"/>
            </a:pPr>
            <a:endParaRPr lang="fr-FR" sz="2000" dirty="0">
              <a:solidFill>
                <a:schemeClr val="tx2"/>
              </a:solidFill>
              <a:latin typeface="Arial Nova" panose="020B0504020202020204" pitchFamily="34" charset="0"/>
            </a:endParaRPr>
          </a:p>
          <a:p>
            <a:pPr marL="342900" indent="-342900" defTabSz="801132">
              <a:buFont typeface="Arial" panose="020B0604020202020204" pitchFamily="34" charset="0"/>
              <a:buChar char="•"/>
            </a:pPr>
            <a:r>
              <a:rPr lang="fr-FR" sz="2000" dirty="0">
                <a:solidFill>
                  <a:schemeClr val="tx2"/>
                </a:solidFill>
                <a:latin typeface="Arial Nova" panose="020B0504020202020204" pitchFamily="34" charset="0"/>
              </a:rPr>
              <a:t> La diffusion d’un tract mettant en cause l’honnêteté d’un conseiller municipal, dépassant les limites de la polémique électorale.</a:t>
            </a:r>
          </a:p>
          <a:p>
            <a:pPr defTabSz="801132"/>
            <a:endParaRPr lang="fr-FR" sz="2100" dirty="0">
              <a:solidFill>
                <a:prstClr val="white"/>
              </a:solidFill>
              <a:latin typeface="Arial Nova" panose="020B0504020202020204" pitchFamily="34" charset="0"/>
            </a:endParaRPr>
          </a:p>
        </p:txBody>
      </p:sp>
      <p:pic>
        <p:nvPicPr>
          <p:cNvPr id="8" name="Image 7"/>
          <p:cNvPicPr>
            <a:picLocks noChangeAspect="1"/>
          </p:cNvPicPr>
          <p:nvPr/>
        </p:nvPicPr>
        <p:blipFill>
          <a:blip r:embed="rId4" cstate="print">
            <a:extLst>
              <a:ext uri="{BEBA8EAE-BF5A-486C-A8C5-ECC9F3942E4B}">
                <a14:imgProps xmlns:a14="http://schemas.microsoft.com/office/drawing/2010/main">
                  <a14:imgLayer r:embed="rId5">
                    <a14:imgEffect>
                      <a14:backgroundRemoval t="32237" b="98553" l="4873" r="96491">
                        <a14:foregroundMark x1="63938" y1="63684" x2="63938" y2="63684"/>
                      </a14:backgroundRemoval>
                    </a14:imgEffect>
                  </a14:imgLayer>
                </a14:imgProps>
              </a:ext>
              <a:ext uri="{28A0092B-C50C-407E-A947-70E740481C1C}">
                <a14:useLocalDpi xmlns:a14="http://schemas.microsoft.com/office/drawing/2010/main" val="0"/>
              </a:ext>
            </a:extLst>
          </a:blip>
          <a:stretch>
            <a:fillRect/>
          </a:stretch>
        </p:blipFill>
        <p:spPr>
          <a:xfrm>
            <a:off x="5183154" y="-148316"/>
            <a:ext cx="691357" cy="1023208"/>
          </a:xfrm>
          <a:prstGeom prst="rect">
            <a:avLst/>
          </a:prstGeom>
        </p:spPr>
      </p:pic>
      <p:pic>
        <p:nvPicPr>
          <p:cNvPr id="9" name="Image 8"/>
          <p:cNvPicPr>
            <a:picLocks noChangeAspect="1"/>
          </p:cNvPicPr>
          <p:nvPr/>
        </p:nvPicPr>
        <p:blipFill>
          <a:blip r:embed="rId6" cstate="print">
            <a:extLst>
              <a:ext uri="{BEBA8EAE-BF5A-486C-A8C5-ECC9F3942E4B}">
                <a14:imgProps xmlns:a14="http://schemas.microsoft.com/office/drawing/2010/main">
                  <a14:imgLayer r:embed="rId7">
                    <a14:imgEffect>
                      <a14:backgroundRemoval t="9881" b="89949" l="2724" r="95720">
                        <a14:foregroundMark x1="53502" y1="47871" x2="53502" y2="47871"/>
                      </a14:backgroundRemoval>
                    </a14:imgEffect>
                  </a14:imgLayer>
                </a14:imgProps>
              </a:ext>
              <a:ext uri="{28A0092B-C50C-407E-A947-70E740481C1C}">
                <a14:useLocalDpi xmlns:a14="http://schemas.microsoft.com/office/drawing/2010/main" val="0"/>
              </a:ext>
            </a:extLst>
          </a:blip>
          <a:stretch>
            <a:fillRect/>
          </a:stretch>
        </p:blipFill>
        <p:spPr>
          <a:xfrm>
            <a:off x="5940152" y="110390"/>
            <a:ext cx="693201" cy="792088"/>
          </a:xfrm>
          <a:prstGeom prst="rect">
            <a:avLst/>
          </a:prstGeom>
        </p:spPr>
      </p:pic>
      <p:pic>
        <p:nvPicPr>
          <p:cNvPr id="15" name="Image 14"/>
          <p:cNvPicPr>
            <a:picLocks noChangeAspect="1"/>
          </p:cNvPicPr>
          <p:nvPr/>
        </p:nvPicPr>
        <p:blipFill>
          <a:blip r:embed="rId8" cstate="print">
            <a:extLst>
              <a:ext uri="{BEBA8EAE-BF5A-486C-A8C5-ECC9F3942E4B}">
                <a14:imgProps xmlns:a14="http://schemas.microsoft.com/office/drawing/2010/main">
                  <a14:imgLayer r:embed="rId9">
                    <a14:imgEffect>
                      <a14:backgroundRemoval t="32237" b="98553" l="4873" r="96491">
                        <a14:foregroundMark x1="63938" y1="63684" x2="63938" y2="63684"/>
                      </a14:backgroundRemoval>
                    </a14:imgEffect>
                  </a14:imgLayer>
                </a14:imgProps>
              </a:ext>
              <a:ext uri="{28A0092B-C50C-407E-A947-70E740481C1C}">
                <a14:useLocalDpi xmlns:a14="http://schemas.microsoft.com/office/drawing/2010/main" val="0"/>
              </a:ext>
            </a:extLst>
          </a:blip>
          <a:stretch>
            <a:fillRect/>
          </a:stretch>
        </p:blipFill>
        <p:spPr>
          <a:xfrm>
            <a:off x="8391838" y="2780928"/>
            <a:ext cx="437887" cy="648072"/>
          </a:xfrm>
          <a:prstGeom prst="rect">
            <a:avLst/>
          </a:prstGeom>
        </p:spPr>
      </p:pic>
      <p:pic>
        <p:nvPicPr>
          <p:cNvPr id="17" name="Image 16"/>
          <p:cNvPicPr>
            <a:picLocks noChangeAspect="1"/>
          </p:cNvPicPr>
          <p:nvPr/>
        </p:nvPicPr>
        <p:blipFill>
          <a:blip r:embed="rId8" cstate="print">
            <a:extLst>
              <a:ext uri="{BEBA8EAE-BF5A-486C-A8C5-ECC9F3942E4B}">
                <a14:imgProps xmlns:a14="http://schemas.microsoft.com/office/drawing/2010/main">
                  <a14:imgLayer r:embed="rId9">
                    <a14:imgEffect>
                      <a14:backgroundRemoval t="32237" b="98553" l="4873" r="96491">
                        <a14:foregroundMark x1="63938" y1="63684" x2="63938" y2="63684"/>
                      </a14:backgroundRemoval>
                    </a14:imgEffect>
                  </a14:imgLayer>
                </a14:imgProps>
              </a:ext>
              <a:ext uri="{28A0092B-C50C-407E-A947-70E740481C1C}">
                <a14:useLocalDpi xmlns:a14="http://schemas.microsoft.com/office/drawing/2010/main" val="0"/>
              </a:ext>
            </a:extLst>
          </a:blip>
          <a:stretch>
            <a:fillRect/>
          </a:stretch>
        </p:blipFill>
        <p:spPr>
          <a:xfrm>
            <a:off x="6886926" y="3780107"/>
            <a:ext cx="437887" cy="648072"/>
          </a:xfrm>
          <a:prstGeom prst="rect">
            <a:avLst/>
          </a:prstGeom>
        </p:spPr>
      </p:pic>
      <p:pic>
        <p:nvPicPr>
          <p:cNvPr id="18" name="Image 17"/>
          <p:cNvPicPr>
            <a:picLocks noChangeAspect="1"/>
          </p:cNvPicPr>
          <p:nvPr/>
        </p:nvPicPr>
        <p:blipFill>
          <a:blip r:embed="rId10" cstate="print">
            <a:extLst>
              <a:ext uri="{BEBA8EAE-BF5A-486C-A8C5-ECC9F3942E4B}">
                <a14:imgProps xmlns:a14="http://schemas.microsoft.com/office/drawing/2010/main">
                  <a14:imgLayer r:embed="rId11">
                    <a14:imgEffect>
                      <a14:backgroundRemoval t="32237" b="98553" l="4873" r="96491">
                        <a14:foregroundMark x1="63938" y1="63684" x2="63938" y2="63684"/>
                      </a14:backgroundRemoval>
                    </a14:imgEffect>
                  </a14:imgLayer>
                </a14:imgProps>
              </a:ext>
              <a:ext uri="{28A0092B-C50C-407E-A947-70E740481C1C}">
                <a14:useLocalDpi xmlns:a14="http://schemas.microsoft.com/office/drawing/2010/main" val="0"/>
              </a:ext>
            </a:extLst>
          </a:blip>
          <a:stretch>
            <a:fillRect/>
          </a:stretch>
        </p:blipFill>
        <p:spPr>
          <a:xfrm>
            <a:off x="8518373" y="5568914"/>
            <a:ext cx="496933" cy="735460"/>
          </a:xfrm>
          <a:prstGeom prst="rect">
            <a:avLst/>
          </a:prstGeom>
        </p:spPr>
      </p:pic>
      <p:pic>
        <p:nvPicPr>
          <p:cNvPr id="20" name="Image 19"/>
          <p:cNvPicPr>
            <a:picLocks noChangeAspect="1"/>
          </p:cNvPicPr>
          <p:nvPr/>
        </p:nvPicPr>
        <p:blipFill>
          <a:blip r:embed="rId12" cstate="print">
            <a:extLst>
              <a:ext uri="{BEBA8EAE-BF5A-486C-A8C5-ECC9F3942E4B}">
                <a14:imgProps xmlns:a14="http://schemas.microsoft.com/office/drawing/2010/main">
                  <a14:imgLayer r:embed="rId13">
                    <a14:imgEffect>
                      <a14:backgroundRemoval t="9881" b="89949" l="2724" r="95720">
                        <a14:foregroundMark x1="53502" y1="47871" x2="53502" y2="47871"/>
                      </a14:backgroundRemoval>
                    </a14:imgEffect>
                  </a14:imgLayer>
                </a14:imgProps>
              </a:ext>
              <a:ext uri="{28A0092B-C50C-407E-A947-70E740481C1C}">
                <a14:useLocalDpi xmlns:a14="http://schemas.microsoft.com/office/drawing/2010/main" val="0"/>
              </a:ext>
            </a:extLst>
          </a:blip>
          <a:stretch>
            <a:fillRect/>
          </a:stretch>
        </p:blipFill>
        <p:spPr>
          <a:xfrm>
            <a:off x="4485136" y="2456836"/>
            <a:ext cx="474400" cy="542075"/>
          </a:xfrm>
          <a:prstGeom prst="rect">
            <a:avLst/>
          </a:prstGeom>
        </p:spPr>
      </p:pic>
      <p:pic>
        <p:nvPicPr>
          <p:cNvPr id="21" name="Image 20"/>
          <p:cNvPicPr>
            <a:picLocks noChangeAspect="1"/>
          </p:cNvPicPr>
          <p:nvPr/>
        </p:nvPicPr>
        <p:blipFill>
          <a:blip r:embed="rId12" cstate="print">
            <a:extLst>
              <a:ext uri="{BEBA8EAE-BF5A-486C-A8C5-ECC9F3942E4B}">
                <a14:imgProps xmlns:a14="http://schemas.microsoft.com/office/drawing/2010/main">
                  <a14:imgLayer r:embed="rId13">
                    <a14:imgEffect>
                      <a14:backgroundRemoval t="9881" b="89949" l="2724" r="95720">
                        <a14:foregroundMark x1="53502" y1="47871" x2="53502" y2="47871"/>
                      </a14:backgroundRemoval>
                    </a14:imgEffect>
                  </a14:imgLayer>
                </a14:imgProps>
              </a:ext>
              <a:ext uri="{28A0092B-C50C-407E-A947-70E740481C1C}">
                <a14:useLocalDpi xmlns:a14="http://schemas.microsoft.com/office/drawing/2010/main" val="0"/>
              </a:ext>
            </a:extLst>
          </a:blip>
          <a:stretch>
            <a:fillRect/>
          </a:stretch>
        </p:blipFill>
        <p:spPr>
          <a:xfrm>
            <a:off x="8396257" y="4655753"/>
            <a:ext cx="474400" cy="542075"/>
          </a:xfrm>
          <a:prstGeom prst="rect">
            <a:avLst/>
          </a:prstGeom>
        </p:spPr>
      </p:pic>
      <p:pic>
        <p:nvPicPr>
          <p:cNvPr id="22" name="Image 21"/>
          <p:cNvPicPr>
            <a:picLocks noChangeAspect="1"/>
          </p:cNvPicPr>
          <p:nvPr/>
        </p:nvPicPr>
        <p:blipFill>
          <a:blip r:embed="rId12" cstate="print">
            <a:extLst>
              <a:ext uri="{BEBA8EAE-BF5A-486C-A8C5-ECC9F3942E4B}">
                <a14:imgProps xmlns:a14="http://schemas.microsoft.com/office/drawing/2010/main">
                  <a14:imgLayer r:embed="rId13">
                    <a14:imgEffect>
                      <a14:backgroundRemoval t="9881" b="89949" l="2724" r="95720">
                        <a14:foregroundMark x1="53502" y1="47871" x2="53502" y2="47871"/>
                      </a14:backgroundRemoval>
                    </a14:imgEffect>
                  </a14:imgLayer>
                </a14:imgProps>
              </a:ext>
              <a:ext uri="{28A0092B-C50C-407E-A947-70E740481C1C}">
                <a14:useLocalDpi xmlns:a14="http://schemas.microsoft.com/office/drawing/2010/main" val="0"/>
              </a:ext>
            </a:extLst>
          </a:blip>
          <a:stretch>
            <a:fillRect/>
          </a:stretch>
        </p:blipFill>
        <p:spPr>
          <a:xfrm>
            <a:off x="7981354" y="5762299"/>
            <a:ext cx="474400" cy="542075"/>
          </a:xfrm>
          <a:prstGeom prst="rect">
            <a:avLst/>
          </a:prstGeom>
        </p:spPr>
      </p:pic>
      <p:pic>
        <p:nvPicPr>
          <p:cNvPr id="23" name="Image 22"/>
          <p:cNvPicPr>
            <a:picLocks noChangeAspect="1"/>
          </p:cNvPicPr>
          <p:nvPr/>
        </p:nvPicPr>
        <p:blipFill>
          <a:blip r:embed="rId12" cstate="print">
            <a:extLst>
              <a:ext uri="{BEBA8EAE-BF5A-486C-A8C5-ECC9F3942E4B}">
                <a14:imgProps xmlns:a14="http://schemas.microsoft.com/office/drawing/2010/main">
                  <a14:imgLayer r:embed="rId13">
                    <a14:imgEffect>
                      <a14:backgroundRemoval t="9881" b="89949" l="2724" r="95720">
                        <a14:foregroundMark x1="53502" y1="47871" x2="53502" y2="47871"/>
                      </a14:backgroundRemoval>
                    </a14:imgEffect>
                  </a14:imgLayer>
                </a14:imgProps>
              </a:ext>
              <a:ext uri="{28A0092B-C50C-407E-A947-70E740481C1C}">
                <a14:useLocalDpi xmlns:a14="http://schemas.microsoft.com/office/drawing/2010/main" val="0"/>
              </a:ext>
            </a:extLst>
          </a:blip>
          <a:stretch>
            <a:fillRect/>
          </a:stretch>
        </p:blipFill>
        <p:spPr>
          <a:xfrm>
            <a:off x="1562452" y="1515787"/>
            <a:ext cx="474400" cy="542075"/>
          </a:xfrm>
          <a:prstGeom prst="rect">
            <a:avLst/>
          </a:prstGeom>
        </p:spPr>
      </p:pic>
    </p:spTree>
    <p:extLst>
      <p:ext uri="{BB962C8B-B14F-4D97-AF65-F5344CB8AC3E}">
        <p14:creationId xmlns:p14="http://schemas.microsoft.com/office/powerpoint/2010/main" val="2225144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 calcmode="lin" valueType="num">
                                      <p:cBhvr additive="base">
                                        <p:cTn id="12"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down)">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anim calcmode="lin" valueType="num">
                                      <p:cBhvr additive="base">
                                        <p:cTn id="23"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down)">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7">
                                            <p:txEl>
                                              <p:pRg st="5" end="5"/>
                                            </p:txEl>
                                          </p:spTgt>
                                        </p:tgtEl>
                                        <p:attrNameLst>
                                          <p:attrName>style.visibility</p:attrName>
                                        </p:attrNameLst>
                                      </p:cBhvr>
                                      <p:to>
                                        <p:strVal val="visible"/>
                                      </p:to>
                                    </p:set>
                                    <p:anim calcmode="lin" valueType="num">
                                      <p:cBhvr additive="base">
                                        <p:cTn id="34"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down)">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7">
                                            <p:txEl>
                                              <p:pRg st="7" end="7"/>
                                            </p:txEl>
                                          </p:spTgt>
                                        </p:tgtEl>
                                        <p:attrNameLst>
                                          <p:attrName>style.visibility</p:attrName>
                                        </p:attrNameLst>
                                      </p:cBhvr>
                                      <p:to>
                                        <p:strVal val="visible"/>
                                      </p:to>
                                    </p:set>
                                    <p:anim calcmode="lin" valueType="num">
                                      <p:cBhvr additive="base">
                                        <p:cTn id="45"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wipe(down)">
                                      <p:cBhvr>
                                        <p:cTn id="51" dur="500"/>
                                        <p:tgtEl>
                                          <p:spTgt spid="17"/>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7">
                                            <p:txEl>
                                              <p:pRg st="9" end="9"/>
                                            </p:txEl>
                                          </p:spTgt>
                                        </p:tgtEl>
                                        <p:attrNameLst>
                                          <p:attrName>style.visibility</p:attrName>
                                        </p:attrNameLst>
                                      </p:cBhvr>
                                      <p:to>
                                        <p:strVal val="visible"/>
                                      </p:to>
                                    </p:set>
                                    <p:anim calcmode="lin" valueType="num">
                                      <p:cBhvr additive="base">
                                        <p:cTn id="56" dur="500" fill="hold"/>
                                        <p:tgtEl>
                                          <p:spTgt spid="7">
                                            <p:txEl>
                                              <p:pRg st="9" end="9"/>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7">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wipe(down)">
                                      <p:cBhvr>
                                        <p:cTn id="62" dur="500"/>
                                        <p:tgtEl>
                                          <p:spTgt spid="21"/>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7">
                                            <p:txEl>
                                              <p:pRg st="11" end="11"/>
                                            </p:txEl>
                                          </p:spTgt>
                                        </p:tgtEl>
                                        <p:attrNameLst>
                                          <p:attrName>style.visibility</p:attrName>
                                        </p:attrNameLst>
                                      </p:cBhvr>
                                      <p:to>
                                        <p:strVal val="visible"/>
                                      </p:to>
                                    </p:set>
                                    <p:anim calcmode="lin" valueType="num">
                                      <p:cBhvr additive="base">
                                        <p:cTn id="67" dur="500" fill="hold"/>
                                        <p:tgtEl>
                                          <p:spTgt spid="7">
                                            <p:txEl>
                                              <p:pRg st="11" end="1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7">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nodeType="click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wipe(down)">
                                      <p:cBhvr>
                                        <p:cTn id="73" dur="500"/>
                                        <p:tgtEl>
                                          <p:spTgt spid="22"/>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nodeType="clickEffect">
                                  <p:stCondLst>
                                    <p:cond delay="0"/>
                                  </p:stCondLst>
                                  <p:childTnLst>
                                    <p:set>
                                      <p:cBhvr>
                                        <p:cTn id="77" dur="1" fill="hold">
                                          <p:stCondLst>
                                            <p:cond delay="0"/>
                                          </p:stCondLst>
                                        </p:cTn>
                                        <p:tgtEl>
                                          <p:spTgt spid="18"/>
                                        </p:tgtEl>
                                        <p:attrNameLst>
                                          <p:attrName>style.visibility</p:attrName>
                                        </p:attrNameLst>
                                      </p:cBhvr>
                                      <p:to>
                                        <p:strVal val="visible"/>
                                      </p:to>
                                    </p:set>
                                    <p:animEffect transition="in" filter="wipe(down)">
                                      <p:cBhvr>
                                        <p:cTn id="7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D:\travail - web\cfmel\2019\2018 Presentation\CFMEL-LOGO-VECTOR-FINA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47873" y="-56903"/>
            <a:ext cx="1571269" cy="1247911"/>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p:cNvSpPr txBox="1"/>
          <p:nvPr/>
        </p:nvSpPr>
        <p:spPr>
          <a:xfrm>
            <a:off x="124858" y="161402"/>
            <a:ext cx="6972029" cy="634892"/>
          </a:xfrm>
          <a:prstGeom prst="rect">
            <a:avLst/>
          </a:prstGeom>
          <a:noFill/>
        </p:spPr>
        <p:txBody>
          <a:bodyPr wrap="square" lIns="80114" tIns="40056" rIns="80114" bIns="40056" rtlCol="0">
            <a:spAutoFit/>
          </a:bodyPr>
          <a:lstStyle/>
          <a:p>
            <a:pPr defTabSz="801132"/>
            <a:r>
              <a:rPr lang="fr-FR" sz="3600" dirty="0">
                <a:solidFill>
                  <a:schemeClr val="accent1">
                    <a:lumMod val="75000"/>
                  </a:schemeClr>
                </a:solidFill>
                <a:latin typeface="Arial Nova Cond" panose="020B0506020202020204" pitchFamily="34" charset="0"/>
              </a:rPr>
              <a:t>Quizz : légal ou illégal?</a:t>
            </a:r>
            <a:r>
              <a:rPr lang="fr-FR" sz="3600" dirty="0">
                <a:solidFill>
                  <a:schemeClr val="accent1">
                    <a:lumMod val="50000"/>
                  </a:schemeClr>
                </a:solidFill>
                <a:latin typeface="Arial Nova Cond" panose="020B0506020202020204" pitchFamily="34" charset="0"/>
              </a:rPr>
              <a:t> </a:t>
            </a:r>
          </a:p>
        </p:txBody>
      </p:sp>
      <p:sp>
        <p:nvSpPr>
          <p:cNvPr id="7" name="ZoneTexte 6"/>
          <p:cNvSpPr txBox="1"/>
          <p:nvPr/>
        </p:nvSpPr>
        <p:spPr>
          <a:xfrm>
            <a:off x="-25171" y="1268760"/>
            <a:ext cx="8911638" cy="4343600"/>
          </a:xfrm>
          <a:prstGeom prst="rect">
            <a:avLst/>
          </a:prstGeom>
          <a:noFill/>
        </p:spPr>
        <p:txBody>
          <a:bodyPr wrap="square" lIns="80114" tIns="40056" rIns="80114" bIns="40056" rtlCol="0">
            <a:spAutoFit/>
          </a:bodyPr>
          <a:lstStyle/>
          <a:p>
            <a:pPr defTabSz="801132"/>
            <a:endParaRPr lang="fr-FR" sz="1200" dirty="0">
              <a:solidFill>
                <a:schemeClr val="tx2"/>
              </a:solidFill>
              <a:latin typeface="Arial Nova" panose="020B0504020202020204" pitchFamily="34" charset="0"/>
            </a:endParaRPr>
          </a:p>
          <a:p>
            <a:pPr marL="342900" indent="-342900" defTabSz="801132">
              <a:buFont typeface="Arial" panose="020B0604020202020204" pitchFamily="34" charset="0"/>
              <a:buChar char="•"/>
            </a:pPr>
            <a:r>
              <a:rPr lang="fr-FR" sz="2000" dirty="0">
                <a:solidFill>
                  <a:schemeClr val="tx2"/>
                </a:solidFill>
                <a:latin typeface="Arial Nova" panose="020B0504020202020204" pitchFamily="34" charset="0"/>
              </a:rPr>
              <a:t>Un supplément au bulletin municipal entièrement consacré à la politique sociale conduite par l’adjointe au maire, comportant un entretien sur deux pages ainsi que de nombreuses photographies la représentant.</a:t>
            </a:r>
          </a:p>
          <a:p>
            <a:pPr marL="342900" indent="-342900" defTabSz="801132">
              <a:buFont typeface="Arial" panose="020B0604020202020204" pitchFamily="34" charset="0"/>
              <a:buChar char="•"/>
            </a:pPr>
            <a:endParaRPr lang="fr-FR" sz="2000" dirty="0">
              <a:solidFill>
                <a:schemeClr val="tx2"/>
              </a:solidFill>
              <a:latin typeface="Arial Nova" panose="020B0504020202020204" pitchFamily="34" charset="0"/>
            </a:endParaRPr>
          </a:p>
          <a:p>
            <a:pPr marL="342900" indent="-342900" defTabSz="801132">
              <a:buFont typeface="Arial" panose="020B0604020202020204" pitchFamily="34" charset="0"/>
              <a:buChar char="•"/>
            </a:pPr>
            <a:r>
              <a:rPr lang="fr-FR" sz="2000" dirty="0">
                <a:solidFill>
                  <a:schemeClr val="tx2"/>
                </a:solidFill>
                <a:latin typeface="Arial Nova" panose="020B0504020202020204" pitchFamily="34" charset="0"/>
              </a:rPr>
              <a:t>La diffusion d’un bulletin municipal dressant le bilan des réalisations de la commune et présentant les perspectives à venir, sachant que ce bulletin était semblable aux précédents. </a:t>
            </a:r>
          </a:p>
          <a:p>
            <a:pPr marL="342900" indent="-342900" defTabSz="801132">
              <a:buFont typeface="Arial" panose="020B0604020202020204" pitchFamily="34" charset="0"/>
              <a:buChar char="•"/>
            </a:pPr>
            <a:endParaRPr lang="fr-FR" sz="2000" dirty="0">
              <a:solidFill>
                <a:schemeClr val="tx2"/>
              </a:solidFill>
              <a:latin typeface="Arial Nova" panose="020B0504020202020204" pitchFamily="34" charset="0"/>
            </a:endParaRPr>
          </a:p>
          <a:p>
            <a:pPr marL="342900" indent="-342900" defTabSz="801132">
              <a:buFont typeface="Arial" panose="020B0604020202020204" pitchFamily="34" charset="0"/>
              <a:buChar char="•"/>
            </a:pPr>
            <a:r>
              <a:rPr lang="fr-FR" sz="2100" dirty="0">
                <a:solidFill>
                  <a:schemeClr val="tx2"/>
                </a:solidFill>
                <a:latin typeface="Arial Nova" panose="020B0504020202020204" pitchFamily="34" charset="0"/>
              </a:rPr>
              <a:t>Un bulletin municipal comportant un bilan complet et flatteur de l’action menée par la municipalité pendant plusieurs années, qui présentait un caractère exceptionnel par rapport aux autres numéros précédents (tant par sa pagination que par son contenu).</a:t>
            </a:r>
          </a:p>
          <a:p>
            <a:pPr defTabSz="801132"/>
            <a:endParaRPr lang="fr-FR" sz="2100" dirty="0">
              <a:solidFill>
                <a:schemeClr val="tx2"/>
              </a:solidFill>
              <a:latin typeface="Arial Nova" panose="020B0504020202020204" pitchFamily="34" charset="0"/>
            </a:endParaRPr>
          </a:p>
        </p:txBody>
      </p:sp>
      <p:pic>
        <p:nvPicPr>
          <p:cNvPr id="8" name="Image 7"/>
          <p:cNvPicPr>
            <a:picLocks noChangeAspect="1"/>
          </p:cNvPicPr>
          <p:nvPr/>
        </p:nvPicPr>
        <p:blipFill>
          <a:blip r:embed="rId4" cstate="print">
            <a:extLst>
              <a:ext uri="{BEBA8EAE-BF5A-486C-A8C5-ECC9F3942E4B}">
                <a14:imgProps xmlns:a14="http://schemas.microsoft.com/office/drawing/2010/main">
                  <a14:imgLayer r:embed="rId5">
                    <a14:imgEffect>
                      <a14:backgroundRemoval t="32237" b="98553" l="4873" r="96491">
                        <a14:foregroundMark x1="63938" y1="63684" x2="63938" y2="63684"/>
                      </a14:backgroundRemoval>
                    </a14:imgEffect>
                  </a14:imgLayer>
                </a14:imgProps>
              </a:ext>
              <a:ext uri="{28A0092B-C50C-407E-A947-70E740481C1C}">
                <a14:useLocalDpi xmlns:a14="http://schemas.microsoft.com/office/drawing/2010/main" val="0"/>
              </a:ext>
            </a:extLst>
          </a:blip>
          <a:stretch>
            <a:fillRect/>
          </a:stretch>
        </p:blipFill>
        <p:spPr>
          <a:xfrm>
            <a:off x="5183154" y="-148316"/>
            <a:ext cx="691357" cy="1023208"/>
          </a:xfrm>
          <a:prstGeom prst="rect">
            <a:avLst/>
          </a:prstGeom>
        </p:spPr>
      </p:pic>
      <p:pic>
        <p:nvPicPr>
          <p:cNvPr id="9" name="Image 8"/>
          <p:cNvPicPr>
            <a:picLocks noChangeAspect="1"/>
          </p:cNvPicPr>
          <p:nvPr/>
        </p:nvPicPr>
        <p:blipFill>
          <a:blip r:embed="rId6" cstate="print">
            <a:extLst>
              <a:ext uri="{BEBA8EAE-BF5A-486C-A8C5-ECC9F3942E4B}">
                <a14:imgProps xmlns:a14="http://schemas.microsoft.com/office/drawing/2010/main">
                  <a14:imgLayer r:embed="rId7">
                    <a14:imgEffect>
                      <a14:backgroundRemoval t="9881" b="89949" l="2724" r="95720">
                        <a14:foregroundMark x1="53502" y1="47871" x2="53502" y2="47871"/>
                      </a14:backgroundRemoval>
                    </a14:imgEffect>
                  </a14:imgLayer>
                </a14:imgProps>
              </a:ext>
              <a:ext uri="{28A0092B-C50C-407E-A947-70E740481C1C}">
                <a14:useLocalDpi xmlns:a14="http://schemas.microsoft.com/office/drawing/2010/main" val="0"/>
              </a:ext>
            </a:extLst>
          </a:blip>
          <a:stretch>
            <a:fillRect/>
          </a:stretch>
        </p:blipFill>
        <p:spPr>
          <a:xfrm>
            <a:off x="5891092" y="161402"/>
            <a:ext cx="693201" cy="792088"/>
          </a:xfrm>
          <a:prstGeom prst="rect">
            <a:avLst/>
          </a:prstGeom>
        </p:spPr>
      </p:pic>
      <p:pic>
        <p:nvPicPr>
          <p:cNvPr id="15" name="Image 14"/>
          <p:cNvPicPr>
            <a:picLocks noChangeAspect="1"/>
          </p:cNvPicPr>
          <p:nvPr/>
        </p:nvPicPr>
        <p:blipFill>
          <a:blip r:embed="rId8" cstate="print">
            <a:extLst>
              <a:ext uri="{BEBA8EAE-BF5A-486C-A8C5-ECC9F3942E4B}">
                <a14:imgProps xmlns:a14="http://schemas.microsoft.com/office/drawing/2010/main">
                  <a14:imgLayer r:embed="rId9">
                    <a14:imgEffect>
                      <a14:backgroundRemoval t="32237" b="98553" l="4873" r="96491">
                        <a14:foregroundMark x1="63938" y1="63684" x2="63938" y2="63684"/>
                      </a14:backgroundRemoval>
                    </a14:imgEffect>
                  </a14:imgLayer>
                </a14:imgProps>
              </a:ext>
              <a:ext uri="{28A0092B-C50C-407E-A947-70E740481C1C}">
                <a14:useLocalDpi xmlns:a14="http://schemas.microsoft.com/office/drawing/2010/main" val="0"/>
              </a:ext>
            </a:extLst>
          </a:blip>
          <a:stretch>
            <a:fillRect/>
          </a:stretch>
        </p:blipFill>
        <p:spPr>
          <a:xfrm>
            <a:off x="3992761" y="3114627"/>
            <a:ext cx="437887" cy="648072"/>
          </a:xfrm>
          <a:prstGeom prst="rect">
            <a:avLst/>
          </a:prstGeom>
        </p:spPr>
      </p:pic>
      <p:pic>
        <p:nvPicPr>
          <p:cNvPr id="18" name="Image 17"/>
          <p:cNvPicPr>
            <a:picLocks noChangeAspect="1"/>
          </p:cNvPicPr>
          <p:nvPr/>
        </p:nvPicPr>
        <p:blipFill>
          <a:blip r:embed="rId10" cstate="print">
            <a:extLst>
              <a:ext uri="{BEBA8EAE-BF5A-486C-A8C5-ECC9F3942E4B}">
                <a14:imgProps xmlns:a14="http://schemas.microsoft.com/office/drawing/2010/main">
                  <a14:imgLayer r:embed="rId11">
                    <a14:imgEffect>
                      <a14:backgroundRemoval t="9881" b="89949" l="2724" r="95720">
                        <a14:foregroundMark x1="53502" y1="47871" x2="53502" y2="47871"/>
                      </a14:backgroundRemoval>
                    </a14:imgEffect>
                  </a14:imgLayer>
                </a14:imgProps>
              </a:ext>
              <a:ext uri="{28A0092B-C50C-407E-A947-70E740481C1C}">
                <a14:useLocalDpi xmlns:a14="http://schemas.microsoft.com/office/drawing/2010/main" val="0"/>
              </a:ext>
            </a:extLst>
          </a:blip>
          <a:stretch>
            <a:fillRect/>
          </a:stretch>
        </p:blipFill>
        <p:spPr>
          <a:xfrm>
            <a:off x="7524328" y="2060848"/>
            <a:ext cx="474400" cy="542075"/>
          </a:xfrm>
          <a:prstGeom prst="rect">
            <a:avLst/>
          </a:prstGeom>
        </p:spPr>
      </p:pic>
      <p:pic>
        <p:nvPicPr>
          <p:cNvPr id="19" name="Image 18"/>
          <p:cNvPicPr>
            <a:picLocks noChangeAspect="1"/>
          </p:cNvPicPr>
          <p:nvPr/>
        </p:nvPicPr>
        <p:blipFill>
          <a:blip r:embed="rId10" cstate="print">
            <a:extLst>
              <a:ext uri="{BEBA8EAE-BF5A-486C-A8C5-ECC9F3942E4B}">
                <a14:imgProps xmlns:a14="http://schemas.microsoft.com/office/drawing/2010/main">
                  <a14:imgLayer r:embed="rId11">
                    <a14:imgEffect>
                      <a14:backgroundRemoval t="9881" b="89949" l="2724" r="95720">
                        <a14:foregroundMark x1="53502" y1="47871" x2="53502" y2="47871"/>
                      </a14:backgroundRemoval>
                    </a14:imgEffect>
                  </a14:imgLayer>
                </a14:imgProps>
              </a:ext>
              <a:ext uri="{28A0092B-C50C-407E-A947-70E740481C1C}">
                <a14:useLocalDpi xmlns:a14="http://schemas.microsoft.com/office/drawing/2010/main" val="0"/>
              </a:ext>
            </a:extLst>
          </a:blip>
          <a:stretch>
            <a:fillRect/>
          </a:stretch>
        </p:blipFill>
        <p:spPr>
          <a:xfrm>
            <a:off x="5684695" y="4820176"/>
            <a:ext cx="474400" cy="542075"/>
          </a:xfrm>
          <a:prstGeom prst="rect">
            <a:avLst/>
          </a:prstGeom>
        </p:spPr>
      </p:pic>
    </p:spTree>
    <p:extLst>
      <p:ext uri="{BB962C8B-B14F-4D97-AF65-F5344CB8AC3E}">
        <p14:creationId xmlns:p14="http://schemas.microsoft.com/office/powerpoint/2010/main" val="3831537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7">
                                            <p:txEl>
                                              <p:pRg st="3" end="3"/>
                                            </p:txEl>
                                          </p:spTgt>
                                        </p:tgtEl>
                                        <p:attrNameLst>
                                          <p:attrName>style.visibility</p:attrName>
                                        </p:attrNameLst>
                                      </p:cBhvr>
                                      <p:to>
                                        <p:strVal val="visible"/>
                                      </p:to>
                                    </p:set>
                                    <p:anim calcmode="lin" valueType="num">
                                      <p:cBhvr additive="base">
                                        <p:cTn id="18"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7">
                                            <p:txEl>
                                              <p:pRg st="5" end="5"/>
                                            </p:txEl>
                                          </p:spTgt>
                                        </p:tgtEl>
                                        <p:attrNameLst>
                                          <p:attrName>style.visibility</p:attrName>
                                        </p:attrNameLst>
                                      </p:cBhvr>
                                      <p:to>
                                        <p:strVal val="visible"/>
                                      </p:to>
                                    </p:set>
                                    <p:anim calcmode="lin" valueType="num">
                                      <p:cBhvr additive="base">
                                        <p:cTn id="29"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down)">
                                      <p:cBhvr>
                                        <p:cTn id="3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D:\travail - web\cfmel\2019\2018 Presentation\CFMEL-LOGO-VECTOR-FIN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1169" y="-161094"/>
            <a:ext cx="2309077" cy="1833882"/>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p:cNvSpPr txBox="1"/>
          <p:nvPr/>
        </p:nvSpPr>
        <p:spPr>
          <a:xfrm>
            <a:off x="275841" y="825481"/>
            <a:ext cx="8889879" cy="6528821"/>
          </a:xfrm>
          <a:prstGeom prst="rect">
            <a:avLst/>
          </a:prstGeom>
          <a:noFill/>
        </p:spPr>
        <p:txBody>
          <a:bodyPr wrap="square" lIns="80120" tIns="40060" rIns="80120" bIns="40060" rtlCol="0">
            <a:spAutoFit/>
          </a:bodyPr>
          <a:lstStyle/>
          <a:p>
            <a:pPr marL="342900" indent="-342900">
              <a:buFontTx/>
              <a:buChar char="-"/>
            </a:pPr>
            <a:endParaRPr lang="fr-FR" sz="2100" dirty="0">
              <a:solidFill>
                <a:schemeClr val="bg1"/>
              </a:solidFill>
              <a:latin typeface="Arial Nova" panose="020B0504020202020204" pitchFamily="34" charset="0"/>
            </a:endParaRPr>
          </a:p>
          <a:p>
            <a:r>
              <a:rPr lang="fr-FR" sz="2800" dirty="0">
                <a:hlinkClick r:id="rId4"/>
              </a:rPr>
              <a:t>Campagnes électorales : tout savoir sur les règles CSA et CNIL</a:t>
            </a:r>
            <a:endParaRPr lang="fr-FR" sz="2500" dirty="0">
              <a:solidFill>
                <a:schemeClr val="bg1"/>
              </a:solidFill>
              <a:latin typeface="Arial Nova" panose="020B0504020202020204" pitchFamily="34" charset="0"/>
            </a:endParaRPr>
          </a:p>
          <a:p>
            <a:endParaRPr lang="fr-FR" sz="800" dirty="0">
              <a:solidFill>
                <a:schemeClr val="bg1"/>
              </a:solidFill>
              <a:latin typeface="Arial Nova" panose="020B0504020202020204" pitchFamily="34" charset="0"/>
            </a:endParaRPr>
          </a:p>
          <a:p>
            <a:r>
              <a:rPr lang="fr-FR" sz="2500" dirty="0">
                <a:solidFill>
                  <a:schemeClr val="bg1"/>
                </a:solidFill>
                <a:latin typeface="Arial Nova" panose="020B0504020202020204" pitchFamily="34" charset="0"/>
              </a:rPr>
              <a:t>-</a:t>
            </a:r>
          </a:p>
          <a:p>
            <a:r>
              <a:rPr lang="fr-FR" sz="2500" dirty="0">
                <a:solidFill>
                  <a:schemeClr val="tx2"/>
                </a:solidFill>
                <a:latin typeface="Arial Nova" panose="020B0504020202020204" pitchFamily="34" charset="0"/>
              </a:rPr>
              <a:t>Le site de l’AMF</a:t>
            </a:r>
          </a:p>
          <a:p>
            <a:pPr marL="400599" indent="-400599">
              <a:buFont typeface="Arial" panose="020B0604020202020204" pitchFamily="34" charset="0"/>
              <a:buChar char="•"/>
            </a:pPr>
            <a:r>
              <a:rPr lang="fr-FR" sz="2500" dirty="0">
                <a:latin typeface="Arial Nova" panose="020B0504020202020204" pitchFamily="34" charset="0"/>
                <a:hlinkClick r:id="rId5"/>
              </a:rPr>
              <a:t>https://www.amf.asso.fr/documents-elections-municipales-mars-2026financement-campagnes-electorales/42566</a:t>
            </a:r>
            <a:endParaRPr lang="fr-FR" sz="2500" dirty="0">
              <a:latin typeface="Arial Nova" panose="020B0504020202020204" pitchFamily="34" charset="0"/>
            </a:endParaRPr>
          </a:p>
          <a:p>
            <a:pPr marL="342900" indent="-342900">
              <a:buFont typeface="Arial" panose="020B0604020202020204" pitchFamily="34" charset="0"/>
              <a:buChar char="•"/>
            </a:pPr>
            <a:r>
              <a:rPr lang="fr-FR" sz="2500" dirty="0">
                <a:latin typeface="Arial Nova" panose="020B0504020202020204" pitchFamily="34" charset="0"/>
                <a:hlinkClick r:id="rId6"/>
              </a:rPr>
              <a:t>https://www.amf.asso.fr/documents-elections-municipales-mars-2026les-regles-la-communication-en-periode-preelectorale-applicables-aux-communes-aux-epci-aux-elus-candidats/42567</a:t>
            </a:r>
            <a:endParaRPr lang="fr-FR" sz="2500" dirty="0">
              <a:latin typeface="Arial Nova" panose="020B0504020202020204" pitchFamily="34" charset="0"/>
            </a:endParaRPr>
          </a:p>
          <a:p>
            <a:endParaRPr lang="fr-FR" sz="2800" dirty="0">
              <a:hlinkClick r:id="rId7"/>
            </a:endParaRPr>
          </a:p>
          <a:p>
            <a:r>
              <a:rPr lang="fr-FR" sz="2800" dirty="0">
                <a:hlinkClick r:id="rId7"/>
              </a:rPr>
              <a:t>Elections municipales 2026</a:t>
            </a:r>
            <a:r>
              <a:rPr lang="fr-FR" sz="2800" dirty="0"/>
              <a:t> </a:t>
            </a:r>
          </a:p>
          <a:p>
            <a:r>
              <a:rPr lang="fr-FR" sz="2800" dirty="0">
                <a:solidFill>
                  <a:schemeClr val="accent1">
                    <a:lumMod val="50000"/>
                  </a:schemeClr>
                </a:solidFill>
                <a:latin typeface="Arial Nova" panose="020B0504020202020204" pitchFamily="34" charset="0"/>
              </a:rPr>
              <a:t>Carnets de campagne du courrier des maires</a:t>
            </a:r>
            <a:endParaRPr lang="fr-FR" sz="2500" dirty="0">
              <a:solidFill>
                <a:schemeClr val="accent1">
                  <a:lumMod val="50000"/>
                </a:schemeClr>
              </a:solidFill>
              <a:latin typeface="Arial Nova" panose="020B0504020202020204" pitchFamily="34" charset="0"/>
            </a:endParaRPr>
          </a:p>
          <a:p>
            <a:pPr marL="400599" indent="-400599">
              <a:buFont typeface="Arial" panose="020B0604020202020204" pitchFamily="34" charset="0"/>
              <a:buChar char="•"/>
            </a:pPr>
            <a:endParaRPr lang="fr-FR" sz="2500" dirty="0">
              <a:solidFill>
                <a:schemeClr val="bg1"/>
              </a:solidFill>
              <a:latin typeface="Arial Nova" panose="020B0504020202020204" pitchFamily="34" charset="0"/>
            </a:endParaRPr>
          </a:p>
          <a:p>
            <a:pPr marL="400599" indent="-400599">
              <a:buFont typeface="Arial" panose="020B0604020202020204" pitchFamily="34" charset="0"/>
              <a:buChar char="•"/>
            </a:pPr>
            <a:endParaRPr lang="fr-FR" sz="2500" dirty="0">
              <a:solidFill>
                <a:schemeClr val="bg1"/>
              </a:solidFill>
              <a:latin typeface="Arial Nova" panose="020B0504020202020204" pitchFamily="34" charset="0"/>
            </a:endParaRPr>
          </a:p>
        </p:txBody>
      </p:sp>
      <p:sp>
        <p:nvSpPr>
          <p:cNvPr id="10" name="ZoneTexte 9"/>
          <p:cNvSpPr txBox="1"/>
          <p:nvPr/>
        </p:nvSpPr>
        <p:spPr>
          <a:xfrm>
            <a:off x="275840" y="184108"/>
            <a:ext cx="8492547" cy="697145"/>
          </a:xfrm>
          <a:prstGeom prst="rect">
            <a:avLst/>
          </a:prstGeom>
          <a:noFill/>
        </p:spPr>
        <p:txBody>
          <a:bodyPr wrap="square" lIns="80120" tIns="40060" rIns="80120" bIns="40060" rtlCol="0">
            <a:spAutoFit/>
          </a:bodyPr>
          <a:lstStyle/>
          <a:p>
            <a:r>
              <a:rPr lang="fr-FR" sz="3900" dirty="0">
                <a:solidFill>
                  <a:schemeClr val="tx2"/>
                </a:solidFill>
                <a:latin typeface="Arial Nova Cond" panose="020B0506020202020204" pitchFamily="34" charset="0"/>
              </a:rPr>
              <a:t>Liens utiles</a:t>
            </a:r>
            <a:endParaRPr lang="fr-FR" sz="3500" dirty="0">
              <a:solidFill>
                <a:schemeClr val="tx2"/>
              </a:solidFill>
              <a:latin typeface="Arial Nova Cond" panose="020B0506020202020204" pitchFamily="34" charset="0"/>
            </a:endParaRPr>
          </a:p>
        </p:txBody>
      </p:sp>
    </p:spTree>
    <p:extLst>
      <p:ext uri="{BB962C8B-B14F-4D97-AF65-F5344CB8AC3E}">
        <p14:creationId xmlns:p14="http://schemas.microsoft.com/office/powerpoint/2010/main" val="325974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ZoneTexte 5"/>
          <p:cNvSpPr txBox="1"/>
          <p:nvPr/>
        </p:nvSpPr>
        <p:spPr>
          <a:xfrm>
            <a:off x="4093" y="332656"/>
            <a:ext cx="7236296" cy="1065779"/>
          </a:xfrm>
          <a:prstGeom prst="rect">
            <a:avLst/>
          </a:prstGeom>
          <a:noFill/>
        </p:spPr>
        <p:txBody>
          <a:bodyPr wrap="square" lIns="80114" tIns="40056" rIns="80114" bIns="40056" rtlCol="0">
            <a:spAutoFit/>
          </a:bodyPr>
          <a:lstStyle/>
          <a:p>
            <a:pPr defTabSz="801132"/>
            <a:r>
              <a:rPr lang="fr-FR" sz="3200" dirty="0">
                <a:solidFill>
                  <a:schemeClr val="tx2"/>
                </a:solidFill>
                <a:latin typeface="Arial Nova Cond" panose="020B0506020202020204" pitchFamily="34" charset="0"/>
              </a:rPr>
              <a:t>La communication institutionnelle en fin de mandat</a:t>
            </a:r>
          </a:p>
        </p:txBody>
      </p:sp>
      <p:sp>
        <p:nvSpPr>
          <p:cNvPr id="7" name="ZoneTexte 6"/>
          <p:cNvSpPr txBox="1"/>
          <p:nvPr/>
        </p:nvSpPr>
        <p:spPr>
          <a:xfrm>
            <a:off x="395536" y="1018673"/>
            <a:ext cx="8625881" cy="4820653"/>
          </a:xfrm>
          <a:prstGeom prst="rect">
            <a:avLst/>
          </a:prstGeom>
          <a:noFill/>
        </p:spPr>
        <p:txBody>
          <a:bodyPr wrap="square" lIns="80114" tIns="40056" rIns="80114" bIns="40056" rtlCol="0">
            <a:spAutoFit/>
          </a:bodyPr>
          <a:lstStyle/>
          <a:p>
            <a:pPr defTabSz="801132"/>
            <a:endParaRPr lang="fr-FR" sz="2200" dirty="0">
              <a:solidFill>
                <a:schemeClr val="tx2"/>
              </a:solidFill>
              <a:latin typeface="Arial Nova" panose="020B0504020202020204" pitchFamily="34" charset="0"/>
              <a:cs typeface="Arial" panose="020B0604020202020204" pitchFamily="34" charset="0"/>
            </a:endParaRPr>
          </a:p>
          <a:p>
            <a:pPr marL="342900" indent="-342900" defTabSz="801132">
              <a:buFont typeface="Arial" panose="020B0604020202020204" pitchFamily="34" charset="0"/>
              <a:buChar char="•"/>
            </a:pPr>
            <a:r>
              <a:rPr lang="fr-FR" sz="2200" dirty="0">
                <a:solidFill>
                  <a:schemeClr val="tx2"/>
                </a:solidFill>
                <a:latin typeface="Arial Nova" panose="020B0504020202020204" pitchFamily="34" charset="0"/>
                <a:cs typeface="Arial" panose="020B0604020202020204" pitchFamily="34" charset="0"/>
              </a:rPr>
              <a:t>En vue des élections :</a:t>
            </a:r>
          </a:p>
          <a:p>
            <a:pPr defTabSz="801132"/>
            <a:r>
              <a:rPr lang="fr-FR" sz="2200" dirty="0">
                <a:solidFill>
                  <a:schemeClr val="tx2"/>
                </a:solidFill>
                <a:latin typeface="Arial Nova" panose="020B0504020202020204" pitchFamily="34" charset="0"/>
                <a:cs typeface="Arial" panose="020B0604020202020204" pitchFamily="34" charset="0"/>
              </a:rPr>
              <a:t> </a:t>
            </a:r>
          </a:p>
          <a:p>
            <a:pPr defTabSz="801132"/>
            <a:r>
              <a:rPr lang="fr-FR" sz="2200" dirty="0">
                <a:solidFill>
                  <a:schemeClr val="tx2"/>
                </a:solidFill>
                <a:latin typeface="Arial Nova" panose="020B0504020202020204" pitchFamily="34" charset="0"/>
                <a:cs typeface="Arial" panose="020B0604020202020204" pitchFamily="34" charset="0"/>
              </a:rPr>
              <a:t>il est nécessaire de cloisonner la communication de la commune et du conseil municipal et la communication du candidat et de l’équipe municipale sortante</a:t>
            </a:r>
          </a:p>
          <a:p>
            <a:pPr marL="342900" indent="-342900" defTabSz="801132">
              <a:buFont typeface="Arial" panose="020B0604020202020204" pitchFamily="34" charset="0"/>
              <a:buChar char="•"/>
            </a:pPr>
            <a:endParaRPr lang="fr-FR" sz="2200" dirty="0">
              <a:solidFill>
                <a:schemeClr val="tx2"/>
              </a:solidFill>
              <a:latin typeface="Arial Nova" panose="020B0504020202020204" pitchFamily="34" charset="0"/>
              <a:cs typeface="Arial" panose="020B0604020202020204" pitchFamily="34" charset="0"/>
            </a:endParaRPr>
          </a:p>
          <a:p>
            <a:pPr marL="342900" indent="-342900" defTabSz="801132">
              <a:buFont typeface="Arial" panose="020B0604020202020204" pitchFamily="34" charset="0"/>
              <a:buChar char="•"/>
            </a:pPr>
            <a:r>
              <a:rPr lang="fr-FR" sz="2200" dirty="0">
                <a:solidFill>
                  <a:schemeClr val="tx2"/>
                </a:solidFill>
                <a:latin typeface="Arial Nova" panose="020B0504020202020204" pitchFamily="34" charset="0"/>
                <a:cs typeface="Arial" panose="020B0604020202020204" pitchFamily="34" charset="0"/>
              </a:rPr>
              <a:t> En période pré électorale : à compter du 1</a:t>
            </a:r>
            <a:r>
              <a:rPr lang="fr-FR" sz="2200" baseline="30000" dirty="0">
                <a:solidFill>
                  <a:schemeClr val="tx2"/>
                </a:solidFill>
                <a:latin typeface="Arial Nova" panose="020B0504020202020204" pitchFamily="34" charset="0"/>
                <a:cs typeface="Arial" panose="020B0604020202020204" pitchFamily="34" charset="0"/>
              </a:rPr>
              <a:t>er</a:t>
            </a:r>
            <a:r>
              <a:rPr lang="fr-FR" sz="2200" dirty="0">
                <a:solidFill>
                  <a:schemeClr val="tx2"/>
                </a:solidFill>
                <a:latin typeface="Arial Nova" panose="020B0504020202020204" pitchFamily="34" charset="0"/>
                <a:cs typeface="Arial" panose="020B0604020202020204" pitchFamily="34" charset="0"/>
              </a:rPr>
              <a:t> septembre 2025 : </a:t>
            </a:r>
          </a:p>
          <a:p>
            <a:pPr defTabSz="801132"/>
            <a:endParaRPr lang="fr-FR" sz="2200" dirty="0">
              <a:solidFill>
                <a:schemeClr val="tx2"/>
              </a:solidFill>
              <a:latin typeface="Arial Nova" panose="020B0504020202020204" pitchFamily="34" charset="0"/>
              <a:cs typeface="Arial" panose="020B0604020202020204" pitchFamily="34" charset="0"/>
            </a:endParaRPr>
          </a:p>
          <a:p>
            <a:pPr defTabSz="801132"/>
            <a:r>
              <a:rPr lang="fr-FR" sz="2200" dirty="0">
                <a:solidFill>
                  <a:schemeClr val="tx2"/>
                </a:solidFill>
                <a:latin typeface="Arial Nova" panose="020B0504020202020204" pitchFamily="34" charset="0"/>
                <a:cs typeface="Arial" panose="020B0604020202020204" pitchFamily="34" charset="0"/>
              </a:rPr>
              <a:t>Il est interdit de mener une </a:t>
            </a:r>
            <a:r>
              <a:rPr lang="fr-FR" sz="2200" i="1" dirty="0">
                <a:solidFill>
                  <a:schemeClr val="tx2"/>
                </a:solidFill>
                <a:latin typeface="Arial Nova" panose="020B0504020202020204" pitchFamily="34" charset="0"/>
                <a:cs typeface="Arial" panose="020B0604020202020204" pitchFamily="34" charset="0"/>
              </a:rPr>
              <a:t>campagne de promotion publicitaire des réalisations ou de la gestion d’une collectivité ne peut être organisée sur le territoire des collectivités intéressées par le scrutin</a:t>
            </a:r>
          </a:p>
          <a:p>
            <a:pPr defTabSz="801132"/>
            <a:r>
              <a:rPr lang="fr-FR" sz="2200" dirty="0">
                <a:solidFill>
                  <a:schemeClr val="tx2"/>
                </a:solidFill>
                <a:latin typeface="Arial Nova" panose="020B0504020202020204" pitchFamily="34" charset="0"/>
                <a:cs typeface="Arial" panose="020B0604020202020204" pitchFamily="34" charset="0"/>
              </a:rPr>
              <a:t>(art. L 52-1 du code électoral)</a:t>
            </a:r>
          </a:p>
          <a:p>
            <a:pPr defTabSz="801132"/>
            <a:endParaRPr lang="fr-FR" sz="2200" dirty="0">
              <a:solidFill>
                <a:schemeClr val="tx2"/>
              </a:solidFill>
              <a:latin typeface="Arial Nova" panose="020B0504020202020204" pitchFamily="34" charset="0"/>
              <a:cs typeface="Arial" panose="020B0604020202020204" pitchFamily="34" charset="0"/>
            </a:endParaRPr>
          </a:p>
        </p:txBody>
      </p:sp>
      <p:pic>
        <p:nvPicPr>
          <p:cNvPr id="2" name="Picture 4" descr="D:\travail - web\cfmel\2019\2018 Presentation\CFMEL-LOGO-VECTOR-FINAL.png">
            <a:extLst>
              <a:ext uri="{FF2B5EF4-FFF2-40B4-BE49-F238E27FC236}">
                <a16:creationId xmlns:a16="http://schemas.microsoft.com/office/drawing/2014/main" id="{76E0DD50-A6B6-FF1C-FB71-5EE32DB3A48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64281" y="-99392"/>
            <a:ext cx="1859302" cy="1476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0237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xEl>
                                              <p:pRg st="5" end="5"/>
                                            </p:txEl>
                                          </p:spTgt>
                                        </p:tgtEl>
                                        <p:attrNameLst>
                                          <p:attrName>style.visibility</p:attrName>
                                        </p:attrNameLst>
                                      </p:cBhvr>
                                      <p:to>
                                        <p:strVal val="visible"/>
                                      </p:to>
                                    </p:set>
                                    <p:animEffect transition="in" filter="fade">
                                      <p:cBhvr>
                                        <p:cTn id="11" dur="500"/>
                                        <p:tgtEl>
                                          <p:spTgt spid="7">
                                            <p:txEl>
                                              <p:pRg st="5" end="5"/>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xEl>
                                              <p:pRg st="7" end="7"/>
                                            </p:txEl>
                                          </p:spTgt>
                                        </p:tgtEl>
                                        <p:attrNameLst>
                                          <p:attrName>style.visibility</p:attrName>
                                        </p:attrNameLst>
                                      </p:cBhvr>
                                      <p:to>
                                        <p:strVal val="visible"/>
                                      </p:to>
                                    </p:set>
                                    <p:animEffect transition="in" filter="fade">
                                      <p:cBhvr>
                                        <p:cTn id="15" dur="500"/>
                                        <p:tgtEl>
                                          <p:spTgt spid="7">
                                            <p:txEl>
                                              <p:pRg st="7" end="7"/>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
                                            <p:txEl>
                                              <p:pRg st="8" end="8"/>
                                            </p:txEl>
                                          </p:spTgt>
                                        </p:tgtEl>
                                        <p:attrNameLst>
                                          <p:attrName>style.visibility</p:attrName>
                                        </p:attrNameLst>
                                      </p:cBhvr>
                                      <p:to>
                                        <p:strVal val="visible"/>
                                      </p:to>
                                    </p:set>
                                    <p:animEffect transition="in" filter="fade">
                                      <p:cBhvr>
                                        <p:cTn id="19" dur="500"/>
                                        <p:tgtEl>
                                          <p:spTgt spid="7">
                                            <p:txEl>
                                              <p:pRg st="8" end="8"/>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Effect transition="in" filter="fade">
                                      <p:cBhvr>
                                        <p:cTn id="23" dur="500"/>
                                        <p:tgtEl>
                                          <p:spTgt spid="7">
                                            <p:txEl>
                                              <p:pRg st="1" end="1"/>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fade">
                                      <p:cBhvr>
                                        <p:cTn id="27" dur="500"/>
                                        <p:tgtEl>
                                          <p:spTgt spid="7">
                                            <p:txEl>
                                              <p:pRg st="2" end="2"/>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animEffect transition="in" filter="fade">
                                      <p:cBhvr>
                                        <p:cTn id="31"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F7B3D43-42B0-D7C7-F6B7-1432E26581A5}"/>
            </a:ext>
          </a:extLst>
        </p:cNvPr>
        <p:cNvGrpSpPr/>
        <p:nvPr/>
      </p:nvGrpSpPr>
      <p:grpSpPr>
        <a:xfrm>
          <a:off x="0" y="0"/>
          <a:ext cx="0" cy="0"/>
          <a:chOff x="0" y="0"/>
          <a:chExt cx="0" cy="0"/>
        </a:xfrm>
      </p:grpSpPr>
      <p:pic>
        <p:nvPicPr>
          <p:cNvPr id="2" name="Picture 4" descr="D:\travail - web\cfmel\2019\2018 Presentation\CFMEL-LOGO-VECTOR-FINAL.png">
            <a:extLst>
              <a:ext uri="{FF2B5EF4-FFF2-40B4-BE49-F238E27FC236}">
                <a16:creationId xmlns:a16="http://schemas.microsoft.com/office/drawing/2014/main" id="{0ED64F78-3434-8579-209A-152F59F9ACB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64281" y="-99392"/>
            <a:ext cx="1859302" cy="1476668"/>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id="{CE85CC8C-28BC-17DD-F48C-FA3BA85A41F0}"/>
              </a:ext>
            </a:extLst>
          </p:cNvPr>
          <p:cNvSpPr txBox="1"/>
          <p:nvPr/>
        </p:nvSpPr>
        <p:spPr>
          <a:xfrm>
            <a:off x="323528" y="404664"/>
            <a:ext cx="7236296" cy="1065779"/>
          </a:xfrm>
          <a:prstGeom prst="rect">
            <a:avLst/>
          </a:prstGeom>
          <a:noFill/>
        </p:spPr>
        <p:txBody>
          <a:bodyPr wrap="square" lIns="80114" tIns="40056" rIns="80114" bIns="40056" rtlCol="0">
            <a:spAutoFit/>
          </a:bodyPr>
          <a:lstStyle/>
          <a:p>
            <a:pPr defTabSz="801132"/>
            <a:r>
              <a:rPr lang="fr-FR" sz="3200" dirty="0">
                <a:solidFill>
                  <a:schemeClr val="tx2"/>
                </a:solidFill>
                <a:latin typeface="Arial Nova Cond" panose="020B0506020202020204" pitchFamily="34" charset="0"/>
              </a:rPr>
              <a:t>La communication institutionnelle : </a:t>
            </a:r>
          </a:p>
          <a:p>
            <a:pPr defTabSz="801132"/>
            <a:r>
              <a:rPr lang="fr-FR" sz="3200" dirty="0">
                <a:solidFill>
                  <a:schemeClr val="tx2"/>
                </a:solidFill>
                <a:latin typeface="Arial Nova Cond" panose="020B0506020202020204" pitchFamily="34" charset="0"/>
              </a:rPr>
              <a:t>Les règles à retenir</a:t>
            </a:r>
          </a:p>
        </p:txBody>
      </p:sp>
      <p:sp>
        <p:nvSpPr>
          <p:cNvPr id="4" name="ZoneTexte 3">
            <a:extLst>
              <a:ext uri="{FF2B5EF4-FFF2-40B4-BE49-F238E27FC236}">
                <a16:creationId xmlns:a16="http://schemas.microsoft.com/office/drawing/2014/main" id="{0D75392A-B96D-3567-1AD3-3DAA1217B74E}"/>
              </a:ext>
            </a:extLst>
          </p:cNvPr>
          <p:cNvSpPr txBox="1"/>
          <p:nvPr/>
        </p:nvSpPr>
        <p:spPr>
          <a:xfrm>
            <a:off x="179512" y="1556792"/>
            <a:ext cx="8784976" cy="4912986"/>
          </a:xfrm>
          <a:prstGeom prst="rect">
            <a:avLst/>
          </a:prstGeom>
          <a:noFill/>
        </p:spPr>
        <p:txBody>
          <a:bodyPr wrap="square" lIns="80114" tIns="40056" rIns="80114" bIns="40056" rtlCol="0">
            <a:spAutoFit/>
          </a:bodyPr>
          <a:lstStyle/>
          <a:p>
            <a:pPr marL="342900" indent="-342900" defTabSz="801132">
              <a:buFont typeface="Arial" panose="020B0604020202020204" pitchFamily="34" charset="0"/>
              <a:buChar char="•"/>
            </a:pPr>
            <a:r>
              <a:rPr lang="fr-FR" sz="3000" b="1" dirty="0">
                <a:solidFill>
                  <a:schemeClr val="tx2"/>
                </a:solidFill>
                <a:latin typeface="Arial Nova" panose="020B0504020202020204" pitchFamily="34" charset="0"/>
              </a:rPr>
              <a:t>La neutralité</a:t>
            </a:r>
          </a:p>
          <a:p>
            <a:pPr defTabSz="801132"/>
            <a:endParaRPr lang="fr-FR" sz="2800" dirty="0">
              <a:solidFill>
                <a:schemeClr val="tx2"/>
              </a:solidFill>
              <a:latin typeface="Arial Nova" panose="020B0504020202020204" pitchFamily="34" charset="0"/>
            </a:endParaRPr>
          </a:p>
          <a:p>
            <a:pPr defTabSz="801132"/>
            <a:r>
              <a:rPr lang="fr-FR" sz="2600" dirty="0">
                <a:solidFill>
                  <a:schemeClr val="tx2"/>
                </a:solidFill>
                <a:latin typeface="Arial Nova" panose="020B0504020202020204" pitchFamily="34" charset="0"/>
              </a:rPr>
              <a:t>La communication institutionnelle de la commune doit véhiculer un contenu NEUTRE, c’est-à-dire informatif :</a:t>
            </a:r>
          </a:p>
          <a:p>
            <a:pPr defTabSz="801132"/>
            <a:endParaRPr lang="fr-FR" sz="2600" dirty="0">
              <a:solidFill>
                <a:schemeClr val="tx2"/>
              </a:solidFill>
              <a:latin typeface="Arial Nova" panose="020B0504020202020204" pitchFamily="34" charset="0"/>
            </a:endParaRPr>
          </a:p>
          <a:p>
            <a:pPr defTabSz="801132"/>
            <a:r>
              <a:rPr lang="fr-FR" sz="2600" dirty="0">
                <a:solidFill>
                  <a:schemeClr val="tx2"/>
                </a:solidFill>
                <a:latin typeface="Arial Nova" panose="020B0504020202020204" pitchFamily="34" charset="0"/>
              </a:rPr>
              <a:t>	Une information en dehors de la sphère de la propagande électorale et des thématiques de campagne</a:t>
            </a:r>
          </a:p>
          <a:p>
            <a:pPr defTabSz="801132"/>
            <a:r>
              <a:rPr lang="fr-FR" sz="2600" dirty="0">
                <a:solidFill>
                  <a:schemeClr val="tx2"/>
                </a:solidFill>
                <a:latin typeface="Arial Nova" panose="020B0504020202020204" pitchFamily="34" charset="0"/>
              </a:rPr>
              <a:t> </a:t>
            </a:r>
          </a:p>
          <a:p>
            <a:pPr defTabSz="801132"/>
            <a:r>
              <a:rPr lang="fr-FR" sz="2600" dirty="0">
                <a:solidFill>
                  <a:schemeClr val="tx2"/>
                </a:solidFill>
                <a:latin typeface="Arial Nova" panose="020B0504020202020204" pitchFamily="34" charset="0"/>
              </a:rPr>
              <a:t>	Une communication distincte de celle du candidat </a:t>
            </a:r>
          </a:p>
          <a:p>
            <a:pPr defTabSz="801132"/>
            <a:endParaRPr lang="fr-FR" sz="2200" dirty="0">
              <a:solidFill>
                <a:schemeClr val="tx2"/>
              </a:solidFill>
              <a:latin typeface="Arial Nova" panose="020B0504020202020204" pitchFamily="34" charset="0"/>
            </a:endParaRPr>
          </a:p>
          <a:p>
            <a:pPr defTabSz="801132"/>
            <a:r>
              <a:rPr lang="fr-FR" sz="2200" dirty="0">
                <a:solidFill>
                  <a:schemeClr val="tx2"/>
                </a:solidFill>
                <a:latin typeface="Arial Nova" panose="020B0504020202020204" pitchFamily="34" charset="0"/>
              </a:rPr>
              <a:t>	</a:t>
            </a:r>
            <a:r>
              <a:rPr lang="fr-FR" sz="2600" dirty="0">
                <a:solidFill>
                  <a:schemeClr val="tx2"/>
                </a:solidFill>
                <a:latin typeface="Arial Nova" panose="020B0504020202020204" pitchFamily="34" charset="0"/>
              </a:rPr>
              <a:t>Un ton objectif (les propos élogieux ou les 	photographies avantageuses sont à éviter)</a:t>
            </a:r>
          </a:p>
        </p:txBody>
      </p:sp>
      <p:sp>
        <p:nvSpPr>
          <p:cNvPr id="5" name="Flèche droite 7">
            <a:extLst>
              <a:ext uri="{FF2B5EF4-FFF2-40B4-BE49-F238E27FC236}">
                <a16:creationId xmlns:a16="http://schemas.microsoft.com/office/drawing/2014/main" id="{56828E51-FB77-EEB6-A9CF-F6876D08E6D5}"/>
              </a:ext>
            </a:extLst>
          </p:cNvPr>
          <p:cNvSpPr/>
          <p:nvPr/>
        </p:nvSpPr>
        <p:spPr>
          <a:xfrm>
            <a:off x="539552" y="3777869"/>
            <a:ext cx="421047" cy="362539"/>
          </a:xfrm>
          <a:prstGeom prst="rightArrow">
            <a:avLst>
              <a:gd name="adj1" fmla="val 50000"/>
              <a:gd name="adj2" fmla="val 46961"/>
            </a:avLst>
          </a:prstGeom>
          <a:solidFill>
            <a:srgbClr val="FF0000"/>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4351" tIns="52176" rIns="104351" bIns="52176"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FF0000"/>
              </a:solidFill>
            </a:endParaRPr>
          </a:p>
        </p:txBody>
      </p:sp>
      <p:sp>
        <p:nvSpPr>
          <p:cNvPr id="8" name="Flèche droite 7">
            <a:extLst>
              <a:ext uri="{FF2B5EF4-FFF2-40B4-BE49-F238E27FC236}">
                <a16:creationId xmlns:a16="http://schemas.microsoft.com/office/drawing/2014/main" id="{DA5BE2CD-0803-8FD0-3042-2B0058CE6241}"/>
              </a:ext>
            </a:extLst>
          </p:cNvPr>
          <p:cNvSpPr/>
          <p:nvPr/>
        </p:nvSpPr>
        <p:spPr>
          <a:xfrm>
            <a:off x="539551" y="4892991"/>
            <a:ext cx="421047" cy="362539"/>
          </a:xfrm>
          <a:prstGeom prst="rightArrow">
            <a:avLst>
              <a:gd name="adj1" fmla="val 50000"/>
              <a:gd name="adj2" fmla="val 46961"/>
            </a:avLst>
          </a:prstGeom>
          <a:solidFill>
            <a:srgbClr val="FF0000"/>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4351" tIns="52176" rIns="104351" bIns="52176"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FF0000"/>
              </a:solidFill>
            </a:endParaRPr>
          </a:p>
        </p:txBody>
      </p:sp>
      <p:sp>
        <p:nvSpPr>
          <p:cNvPr id="6" name="Flèche droite 7">
            <a:extLst>
              <a:ext uri="{FF2B5EF4-FFF2-40B4-BE49-F238E27FC236}">
                <a16:creationId xmlns:a16="http://schemas.microsoft.com/office/drawing/2014/main" id="{56AA4868-0494-181A-DCC7-82ADE7ECA0DA}"/>
              </a:ext>
            </a:extLst>
          </p:cNvPr>
          <p:cNvSpPr/>
          <p:nvPr/>
        </p:nvSpPr>
        <p:spPr>
          <a:xfrm>
            <a:off x="539550" y="5674517"/>
            <a:ext cx="421047" cy="362539"/>
          </a:xfrm>
          <a:prstGeom prst="rightArrow">
            <a:avLst>
              <a:gd name="adj1" fmla="val 50000"/>
              <a:gd name="adj2" fmla="val 46961"/>
            </a:avLst>
          </a:prstGeom>
          <a:solidFill>
            <a:srgbClr val="FF0000"/>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4351" tIns="52176" rIns="104351" bIns="52176"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FF0000"/>
              </a:solidFill>
            </a:endParaRPr>
          </a:p>
        </p:txBody>
      </p:sp>
    </p:spTree>
    <p:extLst>
      <p:ext uri="{BB962C8B-B14F-4D97-AF65-F5344CB8AC3E}">
        <p14:creationId xmlns:p14="http://schemas.microsoft.com/office/powerpoint/2010/main" val="734170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fade">
                                      <p:cBhvr>
                                        <p:cTn id="16" dur="500"/>
                                        <p:tgtEl>
                                          <p:spTgt spid="4">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Effect transition="in" filter="fade">
                                      <p:cBhvr>
                                        <p:cTn id="19" dur="500"/>
                                        <p:tgtEl>
                                          <p:spTgt spid="4">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animEffect transition="in" filter="fade">
                                      <p:cBhvr>
                                        <p:cTn id="25" dur="500"/>
                                        <p:tgtEl>
                                          <p:spTgt spid="4">
                                            <p:txEl>
                                              <p:pRg st="8" end="8"/>
                                            </p:txEl>
                                          </p:spTgt>
                                        </p:tgtEl>
                                      </p:cBhvr>
                                    </p:animEffect>
                                  </p:childTnLst>
                                </p:cTn>
                              </p:par>
                            </p:childTnLst>
                          </p:cTn>
                        </p:par>
                        <p:par>
                          <p:cTn id="26" fill="hold">
                            <p:stCondLst>
                              <p:cond delay="500"/>
                            </p:stCondLst>
                            <p:childTnLst>
                              <p:par>
                                <p:cTn id="27" presetID="2" presetClass="entr" presetSubtype="4"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par>
                          <p:cTn id="31" fill="hold">
                            <p:stCondLst>
                              <p:cond delay="1000"/>
                            </p:stCondLst>
                            <p:childTnLst>
                              <p:par>
                                <p:cTn id="32" presetID="2" presetClass="entr" presetSubtype="4"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500" fill="hold"/>
                                        <p:tgtEl>
                                          <p:spTgt spid="8"/>
                                        </p:tgtEl>
                                        <p:attrNameLst>
                                          <p:attrName>ppt_x</p:attrName>
                                        </p:attrNameLst>
                                      </p:cBhvr>
                                      <p:tavLst>
                                        <p:tav tm="0">
                                          <p:val>
                                            <p:strVal val="#ppt_x"/>
                                          </p:val>
                                        </p:tav>
                                        <p:tav tm="100000">
                                          <p:val>
                                            <p:strVal val="#ppt_x"/>
                                          </p:val>
                                        </p:tav>
                                      </p:tavLst>
                                    </p:anim>
                                    <p:anim calcmode="lin" valueType="num">
                                      <p:cBhvr additive="base">
                                        <p:cTn id="35" dur="500" fill="hold"/>
                                        <p:tgtEl>
                                          <p:spTgt spid="8"/>
                                        </p:tgtEl>
                                        <p:attrNameLst>
                                          <p:attrName>ppt_y</p:attrName>
                                        </p:attrNameLst>
                                      </p:cBhvr>
                                      <p:tavLst>
                                        <p:tav tm="0">
                                          <p:val>
                                            <p:strVal val="1+#ppt_h/2"/>
                                          </p:val>
                                        </p:tav>
                                        <p:tav tm="100000">
                                          <p:val>
                                            <p:strVal val="#ppt_y"/>
                                          </p:val>
                                        </p:tav>
                                      </p:tavLst>
                                    </p:anim>
                                  </p:childTnLst>
                                </p:cTn>
                              </p:par>
                            </p:childTnLst>
                          </p:cTn>
                        </p:par>
                        <p:par>
                          <p:cTn id="36" fill="hold">
                            <p:stCondLst>
                              <p:cond delay="1500"/>
                            </p:stCondLst>
                            <p:childTnLst>
                              <p:par>
                                <p:cTn id="37" presetID="2" presetClass="entr" presetSubtype="4"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500" fill="hold"/>
                                        <p:tgtEl>
                                          <p:spTgt spid="6"/>
                                        </p:tgtEl>
                                        <p:attrNameLst>
                                          <p:attrName>ppt_x</p:attrName>
                                        </p:attrNameLst>
                                      </p:cBhvr>
                                      <p:tavLst>
                                        <p:tav tm="0">
                                          <p:val>
                                            <p:strVal val="#ppt_x"/>
                                          </p:val>
                                        </p:tav>
                                        <p:tav tm="100000">
                                          <p:val>
                                            <p:strVal val="#ppt_x"/>
                                          </p:val>
                                        </p:tav>
                                      </p:tavLst>
                                    </p:anim>
                                    <p:anim calcmode="lin" valueType="num">
                                      <p:cBhvr additive="base">
                                        <p:cTn id="4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8"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D:\travail - web\cfmel\2019\2018 Presentation\background.png"/>
          <p:cNvPicPr>
            <a:picLocks noChangeAspect="1" noChangeArrowheads="1"/>
          </p:cNvPicPr>
          <p:nvPr>
            <p:custDataLst>
              <p:custData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1475656" y="4869160"/>
            <a:ext cx="6743971" cy="686104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D:\travail - web\cfmel\2019\2018 Presentation\CFMEL-LOGO-VECTOR-FINAL.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40389" y="-146503"/>
            <a:ext cx="1825510" cy="1449830"/>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p:cNvSpPr txBox="1"/>
          <p:nvPr/>
        </p:nvSpPr>
        <p:spPr>
          <a:xfrm>
            <a:off x="4093" y="222957"/>
            <a:ext cx="7236296" cy="1065779"/>
          </a:xfrm>
          <a:prstGeom prst="rect">
            <a:avLst/>
          </a:prstGeom>
          <a:noFill/>
        </p:spPr>
        <p:txBody>
          <a:bodyPr wrap="square" lIns="80114" tIns="40056" rIns="80114" bIns="40056" rtlCol="0">
            <a:spAutoFit/>
          </a:bodyPr>
          <a:lstStyle/>
          <a:p>
            <a:pPr defTabSz="801132"/>
            <a:r>
              <a:rPr lang="fr-FR" sz="3200" dirty="0">
                <a:solidFill>
                  <a:schemeClr val="tx2"/>
                </a:solidFill>
                <a:latin typeface="Arial Nova Cond" panose="020B0506020202020204" pitchFamily="34" charset="0"/>
              </a:rPr>
              <a:t>La communication institutionnelle : </a:t>
            </a:r>
          </a:p>
          <a:p>
            <a:pPr defTabSz="801132"/>
            <a:r>
              <a:rPr lang="fr-FR" sz="3200" dirty="0">
                <a:solidFill>
                  <a:schemeClr val="tx2"/>
                </a:solidFill>
                <a:latin typeface="Arial Nova Cond" panose="020B0506020202020204" pitchFamily="34" charset="0"/>
              </a:rPr>
              <a:t>Les règles à retenir</a:t>
            </a:r>
          </a:p>
        </p:txBody>
      </p:sp>
      <p:sp>
        <p:nvSpPr>
          <p:cNvPr id="7" name="ZoneTexte 6"/>
          <p:cNvSpPr txBox="1"/>
          <p:nvPr/>
        </p:nvSpPr>
        <p:spPr>
          <a:xfrm>
            <a:off x="179512" y="1672788"/>
            <a:ext cx="8640960" cy="3081716"/>
          </a:xfrm>
          <a:prstGeom prst="rect">
            <a:avLst/>
          </a:prstGeom>
          <a:noFill/>
        </p:spPr>
        <p:txBody>
          <a:bodyPr wrap="square" lIns="80114" tIns="40056" rIns="80114" bIns="40056" rtlCol="0">
            <a:spAutoFit/>
          </a:bodyPr>
          <a:lstStyle/>
          <a:p>
            <a:pPr marL="457200" indent="-457200" defTabSz="801132">
              <a:buFont typeface="Arial" panose="020B0604020202020204" pitchFamily="34" charset="0"/>
              <a:buChar char="•"/>
            </a:pPr>
            <a:r>
              <a:rPr lang="fr-FR" sz="2800" b="1" dirty="0">
                <a:solidFill>
                  <a:schemeClr val="tx2"/>
                </a:solidFill>
                <a:latin typeface="Arial Nova" panose="020B0504020202020204" pitchFamily="34" charset="0"/>
              </a:rPr>
              <a:t>L’antériorité</a:t>
            </a:r>
          </a:p>
          <a:p>
            <a:pPr defTabSz="801132"/>
            <a:endParaRPr lang="fr-FR" sz="2400" dirty="0">
              <a:solidFill>
                <a:schemeClr val="tx2"/>
              </a:solidFill>
              <a:latin typeface="Arial Nova" panose="020B0504020202020204" pitchFamily="34" charset="0"/>
            </a:endParaRPr>
          </a:p>
          <a:p>
            <a:pPr defTabSz="801132"/>
            <a:r>
              <a:rPr lang="fr-FR" sz="2400" dirty="0">
                <a:solidFill>
                  <a:schemeClr val="tx2"/>
                </a:solidFill>
                <a:latin typeface="Arial Nova" panose="020B0504020202020204" pitchFamily="34" charset="0"/>
              </a:rPr>
              <a:t>	Les actions de communication ne doivent pas être mises en place uniquement dans un objectif électoral </a:t>
            </a:r>
          </a:p>
          <a:p>
            <a:pPr defTabSz="801132"/>
            <a:endParaRPr lang="fr-FR" sz="2400" dirty="0">
              <a:solidFill>
                <a:schemeClr val="tx2"/>
              </a:solidFill>
              <a:latin typeface="Arial Nova" panose="020B0504020202020204" pitchFamily="34" charset="0"/>
            </a:endParaRPr>
          </a:p>
          <a:p>
            <a:pPr defTabSz="801132"/>
            <a:r>
              <a:rPr lang="fr-FR" sz="2400" dirty="0">
                <a:solidFill>
                  <a:schemeClr val="tx2"/>
                </a:solidFill>
                <a:latin typeface="Arial Nova" panose="020B0504020202020204" pitchFamily="34" charset="0"/>
              </a:rPr>
              <a:t>	Il est préconisé de ne pas diffuser de nouvelle plaquette informative, numéro spécial du bulletin, de prévoir de nouvelles manifestations, réunions publiques, mailing ….</a:t>
            </a:r>
          </a:p>
        </p:txBody>
      </p:sp>
      <p:sp>
        <p:nvSpPr>
          <p:cNvPr id="2" name="Flèche droite 7">
            <a:extLst>
              <a:ext uri="{FF2B5EF4-FFF2-40B4-BE49-F238E27FC236}">
                <a16:creationId xmlns:a16="http://schemas.microsoft.com/office/drawing/2014/main" id="{50D98B32-D3C5-70C6-44BB-E655F9BFFB89}"/>
              </a:ext>
            </a:extLst>
          </p:cNvPr>
          <p:cNvSpPr/>
          <p:nvPr/>
        </p:nvSpPr>
        <p:spPr>
          <a:xfrm>
            <a:off x="395536" y="2492896"/>
            <a:ext cx="421047" cy="362539"/>
          </a:xfrm>
          <a:prstGeom prst="rightArrow">
            <a:avLst>
              <a:gd name="adj1" fmla="val 50000"/>
              <a:gd name="adj2" fmla="val 46961"/>
            </a:avLst>
          </a:prstGeom>
          <a:solidFill>
            <a:srgbClr val="FF0000"/>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4351" tIns="52176" rIns="104351" bIns="52176"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FF0000"/>
              </a:solidFill>
            </a:endParaRPr>
          </a:p>
        </p:txBody>
      </p:sp>
      <p:sp>
        <p:nvSpPr>
          <p:cNvPr id="3" name="Flèche droite 7">
            <a:extLst>
              <a:ext uri="{FF2B5EF4-FFF2-40B4-BE49-F238E27FC236}">
                <a16:creationId xmlns:a16="http://schemas.microsoft.com/office/drawing/2014/main" id="{204D6A0F-A9BC-6B70-1CC8-CE9CDE5255D3}"/>
              </a:ext>
            </a:extLst>
          </p:cNvPr>
          <p:cNvSpPr/>
          <p:nvPr/>
        </p:nvSpPr>
        <p:spPr>
          <a:xfrm>
            <a:off x="395536" y="3623700"/>
            <a:ext cx="421047" cy="362539"/>
          </a:xfrm>
          <a:prstGeom prst="rightArrow">
            <a:avLst>
              <a:gd name="adj1" fmla="val 50000"/>
              <a:gd name="adj2" fmla="val 46961"/>
            </a:avLst>
          </a:prstGeom>
          <a:solidFill>
            <a:srgbClr val="FF0000"/>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4351" tIns="52176" rIns="104351" bIns="52176"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FF0000"/>
              </a:solidFill>
            </a:endParaRPr>
          </a:p>
        </p:txBody>
      </p:sp>
    </p:spTree>
    <p:extLst>
      <p:ext uri="{BB962C8B-B14F-4D97-AF65-F5344CB8AC3E}">
        <p14:creationId xmlns:p14="http://schemas.microsoft.com/office/powerpoint/2010/main" val="1779750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D:\travail - web\cfmel\2019\2018 Presentation\background.png"/>
          <p:cNvPicPr>
            <a:picLocks noChangeAspect="1" noChangeArrowheads="1"/>
          </p:cNvPicPr>
          <p:nvPr>
            <p:custDataLst>
              <p:custData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1509521" y="4809806"/>
            <a:ext cx="6743971" cy="686104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D:\travail - web\cfmel\2019\2018 Presentation\CFMEL-LOGO-VECTOR-FINAL.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95849" y="-95325"/>
            <a:ext cx="1715286" cy="1362290"/>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p:cNvSpPr txBox="1"/>
          <p:nvPr/>
        </p:nvSpPr>
        <p:spPr>
          <a:xfrm>
            <a:off x="4093" y="222957"/>
            <a:ext cx="7236296" cy="1065779"/>
          </a:xfrm>
          <a:prstGeom prst="rect">
            <a:avLst/>
          </a:prstGeom>
          <a:noFill/>
        </p:spPr>
        <p:txBody>
          <a:bodyPr wrap="square" lIns="80114" tIns="40056" rIns="80114" bIns="40056" rtlCol="0">
            <a:spAutoFit/>
          </a:bodyPr>
          <a:lstStyle/>
          <a:p>
            <a:pPr defTabSz="801132"/>
            <a:r>
              <a:rPr lang="fr-FR" sz="3200" dirty="0">
                <a:solidFill>
                  <a:schemeClr val="tx2"/>
                </a:solidFill>
                <a:latin typeface="Arial Nova Cond" panose="020B0506020202020204" pitchFamily="34" charset="0"/>
              </a:rPr>
              <a:t>La communication institutionnelle : </a:t>
            </a:r>
          </a:p>
          <a:p>
            <a:pPr defTabSz="801132"/>
            <a:r>
              <a:rPr lang="fr-FR" sz="3200" dirty="0">
                <a:solidFill>
                  <a:schemeClr val="tx2"/>
                </a:solidFill>
                <a:latin typeface="Arial Nova Cond" panose="020B0506020202020204" pitchFamily="34" charset="0"/>
              </a:rPr>
              <a:t>Les régles à retenir</a:t>
            </a:r>
          </a:p>
        </p:txBody>
      </p:sp>
      <p:sp>
        <p:nvSpPr>
          <p:cNvPr id="7" name="ZoneTexte 6"/>
          <p:cNvSpPr txBox="1"/>
          <p:nvPr/>
        </p:nvSpPr>
        <p:spPr>
          <a:xfrm>
            <a:off x="251520" y="1556792"/>
            <a:ext cx="8640960" cy="3943490"/>
          </a:xfrm>
          <a:prstGeom prst="rect">
            <a:avLst/>
          </a:prstGeom>
          <a:noFill/>
        </p:spPr>
        <p:txBody>
          <a:bodyPr wrap="square" lIns="80114" tIns="40056" rIns="80114" bIns="40056" rtlCol="0">
            <a:spAutoFit/>
          </a:bodyPr>
          <a:lstStyle/>
          <a:p>
            <a:pPr marL="342900" indent="-342900" defTabSz="801132">
              <a:buFont typeface="Arial" panose="020B0604020202020204" pitchFamily="34" charset="0"/>
              <a:buChar char="•"/>
            </a:pPr>
            <a:r>
              <a:rPr lang="fr-FR" sz="2800" b="1" dirty="0">
                <a:solidFill>
                  <a:schemeClr val="tx2"/>
                </a:solidFill>
                <a:latin typeface="Arial Nova" panose="020B0504020202020204" pitchFamily="34" charset="0"/>
              </a:rPr>
              <a:t>	La régularité</a:t>
            </a:r>
          </a:p>
          <a:p>
            <a:pPr defTabSz="801132"/>
            <a:endParaRPr lang="fr-FR" sz="2200" dirty="0">
              <a:solidFill>
                <a:schemeClr val="tx2"/>
              </a:solidFill>
              <a:latin typeface="Arial Nova" panose="020B0504020202020204" pitchFamily="34" charset="0"/>
            </a:endParaRPr>
          </a:p>
          <a:p>
            <a:pPr defTabSz="801132"/>
            <a:r>
              <a:rPr lang="fr-FR" sz="2200" dirty="0">
                <a:solidFill>
                  <a:schemeClr val="tx2"/>
                </a:solidFill>
                <a:latin typeface="Arial Nova" panose="020B0504020202020204" pitchFamily="34" charset="0"/>
              </a:rPr>
              <a:t>           Les manifestations ou publications doivent garder un format             	habituel, la même périodicité, la même période et mode de 	diffusion, le même volume.</a:t>
            </a:r>
          </a:p>
          <a:p>
            <a:pPr defTabSz="801132"/>
            <a:endParaRPr lang="fr-FR" sz="2200" dirty="0">
              <a:solidFill>
                <a:schemeClr val="tx2"/>
              </a:solidFill>
              <a:latin typeface="Arial Nova" panose="020B0504020202020204" pitchFamily="34" charset="0"/>
            </a:endParaRPr>
          </a:p>
          <a:p>
            <a:pPr defTabSz="801132"/>
            <a:r>
              <a:rPr lang="fr-FR" sz="2200" dirty="0">
                <a:solidFill>
                  <a:schemeClr val="tx2"/>
                </a:solidFill>
                <a:latin typeface="Arial Nova" panose="020B0504020202020204" pitchFamily="34" charset="0"/>
              </a:rPr>
              <a:t>	</a:t>
            </a:r>
            <a:r>
              <a:rPr lang="fr-FR" dirty="0">
                <a:solidFill>
                  <a:schemeClr val="accent1">
                    <a:lumMod val="75000"/>
                  </a:schemeClr>
                </a:solidFill>
                <a:latin typeface="Arial Nova" panose="020B0504020202020204" pitchFamily="34" charset="0"/>
              </a:rPr>
              <a:t>Il est préconisé d’éviter une augmentation de tirage ou du nombre de page; 	le changement de mode et d'aire de diffusion ; amélioration des buffets ou 	des lieux de réception 	ou du programme des festivités ; le passage de 	mensuel à hebdomadaire d’un bulletin </a:t>
            </a:r>
            <a:r>
              <a:rPr lang="fr-FR" sz="2200" dirty="0">
                <a:solidFill>
                  <a:schemeClr val="accent1">
                    <a:lumMod val="75000"/>
                  </a:schemeClr>
                </a:solidFill>
                <a:latin typeface="Arial Nova" panose="020B0504020202020204" pitchFamily="34" charset="0"/>
              </a:rPr>
              <a:t>…</a:t>
            </a:r>
          </a:p>
          <a:p>
            <a:pPr defTabSz="801132"/>
            <a:endParaRPr lang="fr-FR" sz="2200" dirty="0">
              <a:solidFill>
                <a:schemeClr val="tx2"/>
              </a:solidFill>
              <a:latin typeface="Arial Nova" panose="020B0504020202020204" pitchFamily="34" charset="0"/>
            </a:endParaRPr>
          </a:p>
          <a:p>
            <a:pPr defTabSz="801132"/>
            <a:endParaRPr lang="fr-FR" sz="1100" dirty="0">
              <a:solidFill>
                <a:schemeClr val="tx2"/>
              </a:solidFill>
              <a:latin typeface="Arial Nova" panose="020B0504020202020204" pitchFamily="34" charset="0"/>
            </a:endParaRPr>
          </a:p>
        </p:txBody>
      </p:sp>
      <p:sp>
        <p:nvSpPr>
          <p:cNvPr id="8" name="Flèche droite 7"/>
          <p:cNvSpPr/>
          <p:nvPr/>
        </p:nvSpPr>
        <p:spPr>
          <a:xfrm>
            <a:off x="463518" y="2420888"/>
            <a:ext cx="421047" cy="362539"/>
          </a:xfrm>
          <a:prstGeom prst="rightArrow">
            <a:avLst>
              <a:gd name="adj1" fmla="val 50000"/>
              <a:gd name="adj2" fmla="val 47748"/>
            </a:avLst>
          </a:prstGeom>
          <a:solidFill>
            <a:srgbClr val="FF0000"/>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4351" tIns="52176" rIns="104351" bIns="52176"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FF0000"/>
              </a:solidFill>
            </a:endParaRPr>
          </a:p>
        </p:txBody>
      </p:sp>
      <p:pic>
        <p:nvPicPr>
          <p:cNvPr id="2" name="Picture 2">
            <a:extLst>
              <a:ext uri="{FF2B5EF4-FFF2-40B4-BE49-F238E27FC236}">
                <a16:creationId xmlns:a16="http://schemas.microsoft.com/office/drawing/2014/main" id="{A3E43177-0A48-E1E8-A9B4-0BD8DCA42A4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995" y="3805790"/>
            <a:ext cx="845045" cy="71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0421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fill="hold"/>
                                        <p:tgtEl>
                                          <p:spTgt spid="8"/>
                                        </p:tgtEl>
                                        <p:attrNameLst>
                                          <p:attrName>ppt_x</p:attrName>
                                        </p:attrNameLst>
                                      </p:cBhvr>
                                      <p:tavLst>
                                        <p:tav tm="0">
                                          <p:val>
                                            <p:strVal val="#ppt_x"/>
                                          </p:val>
                                        </p:tav>
                                        <p:tav tm="100000">
                                          <p:val>
                                            <p:strVal val="#ppt_x"/>
                                          </p:val>
                                        </p:tav>
                                      </p:tavLst>
                                    </p:anim>
                                    <p:anim calcmode="lin" valueType="num">
                                      <p:cBhvr additive="base">
                                        <p:cTn id="11" dur="500" fill="hold"/>
                                        <p:tgtEl>
                                          <p:spTgt spid="8"/>
                                        </p:tgtEl>
                                        <p:attrNameLst>
                                          <p:attrName>ppt_y</p:attrName>
                                        </p:attrNameLst>
                                      </p:cBhvr>
                                      <p:tavLst>
                                        <p:tav tm="0">
                                          <p:val>
                                            <p:strVal val="1+#ppt_h/2"/>
                                          </p:val>
                                        </p:tav>
                                        <p:tav tm="100000">
                                          <p:val>
                                            <p:strVal val="#ppt_y"/>
                                          </p:val>
                                        </p:tav>
                                      </p:tavLst>
                                    </p:anim>
                                  </p:childTnLst>
                                </p:cTn>
                              </p:par>
                              <p:par>
                                <p:cTn id="12" presetID="22" presetClass="entr" presetSubtype="4"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63435"/>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4000" dirty="0" smtClean="0">
            <a:solidFill>
              <a:schemeClr val="bg1"/>
            </a:solidFill>
            <a:latin typeface="Myriad Pro Light" pitchFamily="34" charset="0"/>
          </a:defRPr>
        </a:defPPr>
      </a:lstStyle>
    </a:tx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Control xmlns="http://schemas.microsoft.com/VisualStudio/2011/storyboarding/control">
  <Id Name="a316acfb-21a4-4149-b64b-8a42685767f0" Revision="1" Stencil="System.MyShapes" StencilVersion="1.0"/>
</Control>
</file>

<file path=customXml/item10.xml><?xml version="1.0" encoding="utf-8"?>
<Control xmlns="http://schemas.microsoft.com/VisualStudio/2011/storyboarding/control">
  <Id Name="a316acfb-21a4-4149-b64b-8a42685767f0" Revision="1" Stencil="System.MyShapes" StencilVersion="1.0"/>
</Control>
</file>

<file path=customXml/item11.xml><?xml version="1.0" encoding="utf-8"?>
<Control xmlns="http://schemas.microsoft.com/VisualStudio/2011/storyboarding/control">
  <Id Name="a316acfb-21a4-4149-b64b-8a42685767f0" Revision="1" Stencil="System.MyShapes" StencilVersion="1.0"/>
</Control>
</file>

<file path=customXml/item12.xml><?xml version="1.0" encoding="utf-8"?>
<Control xmlns="http://schemas.microsoft.com/VisualStudio/2011/storyboarding/control">
  <Id Name="a316acfb-21a4-4149-b64b-8a42685767f0" Revision="1" Stencil="System.MyShapes" StencilVersion="1.0"/>
</Control>
</file>

<file path=customXml/item13.xml><?xml version="1.0" encoding="utf-8"?>
<Control xmlns="http://schemas.microsoft.com/VisualStudio/2011/storyboarding/control">
  <Id Name="a316acfb-21a4-4149-b64b-8a42685767f0" Revision="1" Stencil="System.MyShapes" StencilVersion="1.0"/>
</Control>
</file>

<file path=customXml/item14.xml><?xml version="1.0" encoding="utf-8"?>
<Control xmlns="http://schemas.microsoft.com/VisualStudio/2011/storyboarding/control">
  <Id Name="a316acfb-21a4-4149-b64b-8a42685767f0" Revision="1" Stencil="System.MyShapes" StencilVersion="1.0"/>
</Control>
</file>

<file path=customXml/item15.xml><?xml version="1.0" encoding="utf-8"?>
<Control xmlns="http://schemas.microsoft.com/VisualStudio/2011/storyboarding/control">
  <Id Name="a316acfb-21a4-4149-b64b-8a42685767f0" Revision="1" Stencil="System.MyShapes" StencilVersion="1.0"/>
</Control>
</file>

<file path=customXml/item16.xml><?xml version="1.0" encoding="utf-8"?>
<Control xmlns="http://schemas.microsoft.com/VisualStudio/2011/storyboarding/control">
  <Id Name="a316acfb-21a4-4149-b64b-8a42685767f0" Revision="1" Stencil="System.MyShapes" StencilVersion="1.0"/>
</Control>
</file>

<file path=customXml/item17.xml><?xml version="1.0" encoding="utf-8"?>
<Control xmlns="http://schemas.microsoft.com/VisualStudio/2011/storyboarding/control">
  <Id Name="a316acfb-21a4-4149-b64b-8a42685767f0" Revision="1" Stencil="System.MyShapes" StencilVersion="1.0"/>
</Control>
</file>

<file path=customXml/item18.xml><?xml version="1.0" encoding="utf-8"?>
<Control xmlns="http://schemas.microsoft.com/VisualStudio/2011/storyboarding/control">
  <Id Name="a316acfb-21a4-4149-b64b-8a42685767f0" Revision="1" Stencil="System.MyShapes" StencilVersion="1.0"/>
</Control>
</file>

<file path=customXml/item19.xml><?xml version="1.0" encoding="utf-8"?>
<Control xmlns="http://schemas.microsoft.com/VisualStudio/2011/storyboarding/control">
  <Id Name="a316acfb-21a4-4149-b64b-8a42685767f0" Revision="1" Stencil="System.MyShapes" StencilVersion="1.0"/>
</Control>
</file>

<file path=customXml/item2.xml><?xml version="1.0" encoding="utf-8"?>
<Control xmlns="http://schemas.microsoft.com/VisualStudio/2011/storyboarding/control">
  <Id Name="a316acfb-21a4-4149-b64b-8a42685767f0" Revision="1" Stencil="System.MyShapes" StencilVersion="1.0"/>
</Control>
</file>

<file path=customXml/item20.xml><?xml version="1.0" encoding="utf-8"?>
<Control xmlns="http://schemas.microsoft.com/VisualStudio/2011/storyboarding/control">
  <Id Name="a316acfb-21a4-4149-b64b-8a42685767f0" Revision="1" Stencil="System.MyShapes" StencilVersion="1.0"/>
</Control>
</file>

<file path=customXml/item21.xml><?xml version="1.0" encoding="utf-8"?>
<Control xmlns="http://schemas.microsoft.com/VisualStudio/2011/storyboarding/control">
  <Id Name="a316acfb-21a4-4149-b64b-8a42685767f0" Revision="1" Stencil="System.MyShapes" StencilVersion="1.0"/>
</Control>
</file>

<file path=customXml/item22.xml><?xml version="1.0" encoding="utf-8"?>
<Control xmlns="http://schemas.microsoft.com/VisualStudio/2011/storyboarding/control">
  <Id Name="a316acfb-21a4-4149-b64b-8a42685767f0" Revision="1" Stencil="System.MyShapes" StencilVersion="1.0"/>
</Control>
</file>

<file path=customXml/item23.xml><?xml version="1.0" encoding="utf-8"?>
<p:properties xmlns:p="http://schemas.microsoft.com/office/2006/metadata/properties" xmlns:xsi="http://www.w3.org/2001/XMLSchema-instance" xmlns:pc="http://schemas.microsoft.com/office/infopath/2007/PartnerControls">
  <documentManagement/>
</p:properties>
</file>

<file path=customXml/item24.xml><?xml version="1.0" encoding="utf-8"?>
<Control xmlns="http://schemas.microsoft.com/VisualStudio/2011/storyboarding/control">
  <Id Name="a316acfb-21a4-4149-b64b-8a42685767f0" Revision="1" Stencil="System.MyShapes" StencilVersion="1.0"/>
</Control>
</file>

<file path=customXml/item25.xml><?xml version="1.0" encoding="utf-8"?>
<Control xmlns="http://schemas.microsoft.com/VisualStudio/2011/storyboarding/control">
  <Id Name="a316acfb-21a4-4149-b64b-8a42685767f0" Revision="1" Stencil="System.MyShapes" StencilVersion="1.0"/>
</Control>
</file>

<file path=customXml/item26.xml><?xml version="1.0" encoding="utf-8"?>
<Control xmlns="http://schemas.microsoft.com/VisualStudio/2011/storyboarding/control">
  <Id Name="a316acfb-21a4-4149-b64b-8a42685767f0" Revision="1" Stencil="System.MyShapes" StencilVersion="1.0"/>
</Control>
</file>

<file path=customXml/item27.xml><?xml version="1.0" encoding="utf-8"?>
<Control xmlns="http://schemas.microsoft.com/VisualStudio/2011/storyboarding/control">
  <Id Name="a316acfb-21a4-4149-b64b-8a42685767f0" Revision="1" Stencil="System.MyShapes" StencilVersion="1.0"/>
</Control>
</file>

<file path=customXml/item28.xml><?xml version="1.0" encoding="utf-8"?>
<Control xmlns="http://schemas.microsoft.com/VisualStudio/2011/storyboarding/control">
  <Id Name="a316acfb-21a4-4149-b64b-8a42685767f0" Revision="1" Stencil="System.MyShapes" StencilVersion="1.0"/>
</Control>
</file>

<file path=customXml/item29.xml><?xml version="1.0" encoding="utf-8"?>
<Control xmlns="http://schemas.microsoft.com/VisualStudio/2011/storyboarding/control">
  <Id Name="a316acfb-21a4-4149-b64b-8a42685767f0" Revision="1" Stencil="System.MyShapes" StencilVersion="1.0"/>
</Control>
</file>

<file path=customXml/item3.xml><?xml version="1.0" encoding="utf-8"?>
<Control xmlns="http://schemas.microsoft.com/VisualStudio/2011/storyboarding/control">
  <Id Name="a316acfb-21a4-4149-b64b-8a42685767f0" Revision="1" Stencil="System.MyShapes" StencilVersion="1.0"/>
</Control>
</file>

<file path=customXml/item30.xml><?xml version="1.0" encoding="utf-8"?>
<Control xmlns="http://schemas.microsoft.com/VisualStudio/2011/storyboarding/control">
  <Id Name="a316acfb-21a4-4149-b64b-8a42685767f0" Revision="1" Stencil="System.MyShapes" StencilVersion="1.0"/>
</Control>
</file>

<file path=customXml/item31.xml><?xml version="1.0" encoding="utf-8"?>
<Control xmlns="http://schemas.microsoft.com/VisualStudio/2011/storyboarding/control">
  <Id Name="a316acfb-21a4-4149-b64b-8a42685767f0" Revision="1" Stencil="System.MyShapes" StencilVersion="1.0"/>
</Control>
</file>

<file path=customXml/item32.xml><?xml version="1.0" encoding="utf-8"?>
<Control xmlns="http://schemas.microsoft.com/VisualStudio/2011/storyboarding/control">
  <Id Name="a316acfb-21a4-4149-b64b-8a42685767f0" Revision="1" Stencil="System.MyShapes" StencilVersion="1.0"/>
</Control>
</file>

<file path=customXml/item33.xml><?xml version="1.0" encoding="utf-8"?>
<Control xmlns="http://schemas.microsoft.com/VisualStudio/2011/storyboarding/control">
  <Id Name="a316acfb-21a4-4149-b64b-8a42685767f0" Revision="1" Stencil="System.MyShapes" StencilVersion="1.0"/>
</Control>
</file>

<file path=customXml/item34.xml><?xml version="1.0" encoding="utf-8"?>
<ct:contentTypeSchema xmlns:ct="http://schemas.microsoft.com/office/2006/metadata/contentType" xmlns:ma="http://schemas.microsoft.com/office/2006/metadata/properties/metaAttributes" ct:_="" ma:_="" ma:contentTypeName="Document" ma:contentTypeID="0x01010042704CE366A4FF498BE666B4CDEE8A06" ma:contentTypeVersion="5" ma:contentTypeDescription="Crée un document." ma:contentTypeScope="" ma:versionID="9ac2ad46a247364f08bf272e59a80755">
  <xsd:schema xmlns:xsd="http://www.w3.org/2001/XMLSchema" xmlns:xs="http://www.w3.org/2001/XMLSchema" xmlns:p="http://schemas.microsoft.com/office/2006/metadata/properties" xmlns:ns3="7c1df747-6a19-48ff-a298-4dbe0b9201a2" targetNamespace="http://schemas.microsoft.com/office/2006/metadata/properties" ma:root="true" ma:fieldsID="e38e6e4c1176edf7b7a23edad8b739df" ns3:_="">
    <xsd:import namespace="7c1df747-6a19-48ff-a298-4dbe0b9201a2"/>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1df747-6a19-48ff-a298-4dbe0b9201a2"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5.xml><?xml version="1.0" encoding="utf-8"?>
<Control xmlns="http://schemas.microsoft.com/VisualStudio/2011/storyboarding/control">
  <Id Name="a316acfb-21a4-4149-b64b-8a42685767f0" Revision="1" Stencil="System.MyShapes" StencilVersion="1.0"/>
</Control>
</file>

<file path=customXml/item36.xml><?xml version="1.0" encoding="utf-8"?>
<Control xmlns="http://schemas.microsoft.com/VisualStudio/2011/storyboarding/control">
  <Id Name="a316acfb-21a4-4149-b64b-8a42685767f0" Revision="1" Stencil="System.MyShapes" StencilVersion="1.0"/>
</Control>
</file>

<file path=customXml/item37.xml><?xml version="1.0" encoding="utf-8"?>
<Control xmlns="http://schemas.microsoft.com/VisualStudio/2011/storyboarding/control">
  <Id Name="a316acfb-21a4-4149-b64b-8a42685767f0" Revision="1" Stencil="System.MyShapes" StencilVersion="1.0"/>
</Control>
</file>

<file path=customXml/item38.xml><?xml version="1.0" encoding="utf-8"?>
<Control xmlns="http://schemas.microsoft.com/VisualStudio/2011/storyboarding/control">
  <Id Name="a316acfb-21a4-4149-b64b-8a42685767f0" Revision="1" Stencil="System.MyShapes" StencilVersion="1.0"/>
</Control>
</file>

<file path=customXml/item39.xml><?xml version="1.0" encoding="utf-8"?>
<Control xmlns="http://schemas.microsoft.com/VisualStudio/2011/storyboarding/control">
  <Id Name="a316acfb-21a4-4149-b64b-8a42685767f0" Revision="1" Stencil="System.MyShapes" StencilVersion="1.0"/>
</Control>
</file>

<file path=customXml/item4.xml><?xml version="1.0" encoding="utf-8"?>
<Control xmlns="http://schemas.microsoft.com/VisualStudio/2011/storyboarding/control">
  <Id Name="a316acfb-21a4-4149-b64b-8a42685767f0" Revision="1" Stencil="System.MyShapes" StencilVersion="1.0"/>
</Control>
</file>

<file path=customXml/item40.xml><?xml version="1.0" encoding="utf-8"?>
<Control xmlns="http://schemas.microsoft.com/VisualStudio/2011/storyboarding/control">
  <Id Name="a316acfb-21a4-4149-b64b-8a42685767f0" Revision="1" Stencil="System.MyShapes" StencilVersion="1.0"/>
</Control>
</file>

<file path=customXml/item41.xml><?xml version="1.0" encoding="utf-8"?>
<Control xmlns="http://schemas.microsoft.com/VisualStudio/2011/storyboarding/control">
  <Id Name="a316acfb-21a4-4149-b64b-8a42685767f0" Revision="1" Stencil="System.MyShapes" StencilVersion="1.0"/>
</Control>
</file>

<file path=customXml/item42.xml><?xml version="1.0" encoding="utf-8"?>
<Control xmlns="http://schemas.microsoft.com/VisualStudio/2011/storyboarding/control">
  <Id Name="a316acfb-21a4-4149-b64b-8a42685767f0" Revision="1" Stencil="System.MyShapes" StencilVersion="1.0"/>
</Control>
</file>

<file path=customXml/item43.xml><?xml version="1.0" encoding="utf-8"?>
<Control xmlns="http://schemas.microsoft.com/VisualStudio/2011/storyboarding/control">
  <Id Name="a316acfb-21a4-4149-b64b-8a42685767f0" Revision="1" Stencil="System.MyShapes" StencilVersion="1.0"/>
</Control>
</file>

<file path=customXml/item44.xml><?xml version="1.0" encoding="utf-8"?>
<Control xmlns="http://schemas.microsoft.com/VisualStudio/2011/storyboarding/control">
  <Id Name="a316acfb-21a4-4149-b64b-8a42685767f0" Revision="1" Stencil="System.MyShapes" StencilVersion="1.0"/>
</Control>
</file>

<file path=customXml/item45.xml><?xml version="1.0" encoding="utf-8"?>
<Control xmlns="http://schemas.microsoft.com/VisualStudio/2011/storyboarding/control">
  <Id Name="a316acfb-21a4-4149-b64b-8a42685767f0" Revision="1" Stencil="System.MyShapes" StencilVersion="1.0"/>
</Control>
</file>

<file path=customXml/item5.xml><?xml version="1.0" encoding="utf-8"?>
<Control xmlns="http://schemas.microsoft.com/VisualStudio/2011/storyboarding/control">
  <Id Name="a316acfb-21a4-4149-b64b-8a42685767f0" Revision="1" Stencil="System.MyShapes" StencilVersion="1.0"/>
</Control>
</file>

<file path=customXml/item6.xml><?xml version="1.0" encoding="utf-8"?>
<Control xmlns="http://schemas.microsoft.com/VisualStudio/2011/storyboarding/control">
  <Id Name="a316acfb-21a4-4149-b64b-8a42685767f0" Revision="1" Stencil="System.MyShapes" StencilVersion="1.0"/>
</Control>
</file>

<file path=customXml/item7.xml><?xml version="1.0" encoding="utf-8"?>
<?mso-contentType ?>
<FormTemplates xmlns="http://schemas.microsoft.com/sharepoint/v3/contenttype/forms">
  <Display>DocumentLibraryForm</Display>
  <Edit>DocumentLibraryForm</Edit>
  <New>DocumentLibraryForm</New>
</FormTemplates>
</file>

<file path=customXml/item8.xml><?xml version="1.0" encoding="utf-8"?>
<Control xmlns="http://schemas.microsoft.com/VisualStudio/2011/storyboarding/control">
  <Id Name="a316acfb-21a4-4149-b64b-8a42685767f0" Revision="1" Stencil="System.MyShapes" StencilVersion="1.0"/>
</Control>
</file>

<file path=customXml/item9.xml><?xml version="1.0" encoding="utf-8"?>
<Control xmlns="http://schemas.microsoft.com/VisualStudio/2011/storyboarding/control">
  <Id Name="a316acfb-21a4-4149-b64b-8a42685767f0" Revision="1" Stencil="System.MyShapes" StencilVersion="1.0"/>
</Control>
</file>

<file path=customXml/itemProps1.xml><?xml version="1.0" encoding="utf-8"?>
<ds:datastoreItem xmlns:ds="http://schemas.openxmlformats.org/officeDocument/2006/customXml" ds:itemID="{3A69A1FA-FD70-4DE5-823F-535EC59F6795}">
  <ds:schemaRefs>
    <ds:schemaRef ds:uri="http://schemas.microsoft.com/VisualStudio/2011/storyboarding/control"/>
  </ds:schemaRefs>
</ds:datastoreItem>
</file>

<file path=customXml/itemProps10.xml><?xml version="1.0" encoding="utf-8"?>
<ds:datastoreItem xmlns:ds="http://schemas.openxmlformats.org/officeDocument/2006/customXml" ds:itemID="{95AD89EB-0019-4610-8593-E501BA919498}">
  <ds:schemaRefs>
    <ds:schemaRef ds:uri="http://schemas.microsoft.com/VisualStudio/2011/storyboarding/control"/>
  </ds:schemaRefs>
</ds:datastoreItem>
</file>

<file path=customXml/itemProps11.xml><?xml version="1.0" encoding="utf-8"?>
<ds:datastoreItem xmlns:ds="http://schemas.openxmlformats.org/officeDocument/2006/customXml" ds:itemID="{4D3C2092-3955-455E-ADA6-23DFD1F37BCF}">
  <ds:schemaRefs>
    <ds:schemaRef ds:uri="http://schemas.microsoft.com/VisualStudio/2011/storyboarding/control"/>
  </ds:schemaRefs>
</ds:datastoreItem>
</file>

<file path=customXml/itemProps12.xml><?xml version="1.0" encoding="utf-8"?>
<ds:datastoreItem xmlns:ds="http://schemas.openxmlformats.org/officeDocument/2006/customXml" ds:itemID="{75A7CBBB-9E5B-4400-A489-A77A7C8B40A9}">
  <ds:schemaRefs>
    <ds:schemaRef ds:uri="http://schemas.microsoft.com/VisualStudio/2011/storyboarding/control"/>
  </ds:schemaRefs>
</ds:datastoreItem>
</file>

<file path=customXml/itemProps13.xml><?xml version="1.0" encoding="utf-8"?>
<ds:datastoreItem xmlns:ds="http://schemas.openxmlformats.org/officeDocument/2006/customXml" ds:itemID="{E3333D16-AC84-46AE-B641-032C7F381080}">
  <ds:schemaRefs>
    <ds:schemaRef ds:uri="http://schemas.microsoft.com/VisualStudio/2011/storyboarding/control"/>
  </ds:schemaRefs>
</ds:datastoreItem>
</file>

<file path=customXml/itemProps14.xml><?xml version="1.0" encoding="utf-8"?>
<ds:datastoreItem xmlns:ds="http://schemas.openxmlformats.org/officeDocument/2006/customXml" ds:itemID="{B6735E0D-EAAC-4054-96FA-067A1C7F7BC0}">
  <ds:schemaRefs>
    <ds:schemaRef ds:uri="http://schemas.microsoft.com/VisualStudio/2011/storyboarding/control"/>
  </ds:schemaRefs>
</ds:datastoreItem>
</file>

<file path=customXml/itemProps15.xml><?xml version="1.0" encoding="utf-8"?>
<ds:datastoreItem xmlns:ds="http://schemas.openxmlformats.org/officeDocument/2006/customXml" ds:itemID="{525FAA9B-89D1-4C51-A13D-BD270608BC6A}">
  <ds:schemaRefs>
    <ds:schemaRef ds:uri="http://schemas.microsoft.com/VisualStudio/2011/storyboarding/control"/>
  </ds:schemaRefs>
</ds:datastoreItem>
</file>

<file path=customXml/itemProps16.xml><?xml version="1.0" encoding="utf-8"?>
<ds:datastoreItem xmlns:ds="http://schemas.openxmlformats.org/officeDocument/2006/customXml" ds:itemID="{884AD86B-0137-4EC4-A969-784AC8D1BCF4}">
  <ds:schemaRefs>
    <ds:schemaRef ds:uri="http://schemas.microsoft.com/VisualStudio/2011/storyboarding/control"/>
  </ds:schemaRefs>
</ds:datastoreItem>
</file>

<file path=customXml/itemProps17.xml><?xml version="1.0" encoding="utf-8"?>
<ds:datastoreItem xmlns:ds="http://schemas.openxmlformats.org/officeDocument/2006/customXml" ds:itemID="{F51101CB-7DB8-47B0-A6DD-9A888189BF6A}">
  <ds:schemaRefs>
    <ds:schemaRef ds:uri="http://schemas.microsoft.com/VisualStudio/2011/storyboarding/control"/>
  </ds:schemaRefs>
</ds:datastoreItem>
</file>

<file path=customXml/itemProps18.xml><?xml version="1.0" encoding="utf-8"?>
<ds:datastoreItem xmlns:ds="http://schemas.openxmlformats.org/officeDocument/2006/customXml" ds:itemID="{E4ABC5C5-442A-4BB5-8998-16AACC25BB3A}">
  <ds:schemaRefs>
    <ds:schemaRef ds:uri="http://schemas.microsoft.com/VisualStudio/2011/storyboarding/control"/>
  </ds:schemaRefs>
</ds:datastoreItem>
</file>

<file path=customXml/itemProps19.xml><?xml version="1.0" encoding="utf-8"?>
<ds:datastoreItem xmlns:ds="http://schemas.openxmlformats.org/officeDocument/2006/customXml" ds:itemID="{F352B822-3FE2-4097-9791-65F437049894}">
  <ds:schemaRefs>
    <ds:schemaRef ds:uri="http://schemas.microsoft.com/VisualStudio/2011/storyboarding/control"/>
  </ds:schemaRefs>
</ds:datastoreItem>
</file>

<file path=customXml/itemProps2.xml><?xml version="1.0" encoding="utf-8"?>
<ds:datastoreItem xmlns:ds="http://schemas.openxmlformats.org/officeDocument/2006/customXml" ds:itemID="{F5573283-8D0B-4005-8585-E6EF0216CCA8}">
  <ds:schemaRefs>
    <ds:schemaRef ds:uri="http://schemas.microsoft.com/VisualStudio/2011/storyboarding/control"/>
  </ds:schemaRefs>
</ds:datastoreItem>
</file>

<file path=customXml/itemProps20.xml><?xml version="1.0" encoding="utf-8"?>
<ds:datastoreItem xmlns:ds="http://schemas.openxmlformats.org/officeDocument/2006/customXml" ds:itemID="{62D8AA46-B96D-44C2-BC10-B7610C5F6728}">
  <ds:schemaRefs>
    <ds:schemaRef ds:uri="http://schemas.microsoft.com/VisualStudio/2011/storyboarding/control"/>
  </ds:schemaRefs>
</ds:datastoreItem>
</file>

<file path=customXml/itemProps21.xml><?xml version="1.0" encoding="utf-8"?>
<ds:datastoreItem xmlns:ds="http://schemas.openxmlformats.org/officeDocument/2006/customXml" ds:itemID="{4C61D0F8-2E67-4DAA-8140-3A74885DBD2A}">
  <ds:schemaRefs>
    <ds:schemaRef ds:uri="http://schemas.microsoft.com/VisualStudio/2011/storyboarding/control"/>
  </ds:schemaRefs>
</ds:datastoreItem>
</file>

<file path=customXml/itemProps22.xml><?xml version="1.0" encoding="utf-8"?>
<ds:datastoreItem xmlns:ds="http://schemas.openxmlformats.org/officeDocument/2006/customXml" ds:itemID="{AEF34751-206E-4B88-93EC-ADF1BB59413D}">
  <ds:schemaRefs>
    <ds:schemaRef ds:uri="http://schemas.microsoft.com/VisualStudio/2011/storyboarding/control"/>
  </ds:schemaRefs>
</ds:datastoreItem>
</file>

<file path=customXml/itemProps23.xml><?xml version="1.0" encoding="utf-8"?>
<ds:datastoreItem xmlns:ds="http://schemas.openxmlformats.org/officeDocument/2006/customXml" ds:itemID="{ADC022B8-820A-4727-B699-193E0A63FC28}">
  <ds:schemaRefs>
    <ds:schemaRef ds:uri="http://schemas.microsoft.com/office/2006/metadata/properties"/>
    <ds:schemaRef ds:uri="http://purl.org/dc/dcmitype/"/>
    <ds:schemaRef ds:uri="http://purl.org/dc/elements/1.1/"/>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7c1df747-6a19-48ff-a298-4dbe0b9201a2"/>
    <ds:schemaRef ds:uri="http://www.w3.org/XML/1998/namespace"/>
  </ds:schemaRefs>
</ds:datastoreItem>
</file>

<file path=customXml/itemProps24.xml><?xml version="1.0" encoding="utf-8"?>
<ds:datastoreItem xmlns:ds="http://schemas.openxmlformats.org/officeDocument/2006/customXml" ds:itemID="{98E0DB1D-5223-40D4-93EC-11572145C09B}">
  <ds:schemaRefs>
    <ds:schemaRef ds:uri="http://schemas.microsoft.com/VisualStudio/2011/storyboarding/control"/>
  </ds:schemaRefs>
</ds:datastoreItem>
</file>

<file path=customXml/itemProps25.xml><?xml version="1.0" encoding="utf-8"?>
<ds:datastoreItem xmlns:ds="http://schemas.openxmlformats.org/officeDocument/2006/customXml" ds:itemID="{70A122B5-B96C-41A7-8C64-43D25DF4C856}">
  <ds:schemaRefs>
    <ds:schemaRef ds:uri="http://schemas.microsoft.com/VisualStudio/2011/storyboarding/control"/>
  </ds:schemaRefs>
</ds:datastoreItem>
</file>

<file path=customXml/itemProps26.xml><?xml version="1.0" encoding="utf-8"?>
<ds:datastoreItem xmlns:ds="http://schemas.openxmlformats.org/officeDocument/2006/customXml" ds:itemID="{7330E3C8-D4C1-4FA3-A4B5-303FEDC00426}">
  <ds:schemaRefs>
    <ds:schemaRef ds:uri="http://schemas.microsoft.com/VisualStudio/2011/storyboarding/control"/>
  </ds:schemaRefs>
</ds:datastoreItem>
</file>

<file path=customXml/itemProps27.xml><?xml version="1.0" encoding="utf-8"?>
<ds:datastoreItem xmlns:ds="http://schemas.openxmlformats.org/officeDocument/2006/customXml" ds:itemID="{6805ACF5-D736-4E6A-9613-D146D146A324}">
  <ds:schemaRefs>
    <ds:schemaRef ds:uri="http://schemas.microsoft.com/VisualStudio/2011/storyboarding/control"/>
  </ds:schemaRefs>
</ds:datastoreItem>
</file>

<file path=customXml/itemProps28.xml><?xml version="1.0" encoding="utf-8"?>
<ds:datastoreItem xmlns:ds="http://schemas.openxmlformats.org/officeDocument/2006/customXml" ds:itemID="{81C14CC2-42DF-4A94-AB55-88A603B28679}">
  <ds:schemaRefs>
    <ds:schemaRef ds:uri="http://schemas.microsoft.com/VisualStudio/2011/storyboarding/control"/>
  </ds:schemaRefs>
</ds:datastoreItem>
</file>

<file path=customXml/itemProps29.xml><?xml version="1.0" encoding="utf-8"?>
<ds:datastoreItem xmlns:ds="http://schemas.openxmlformats.org/officeDocument/2006/customXml" ds:itemID="{C5BCD73D-D2BD-4073-B040-ED8B316E40CB}">
  <ds:schemaRefs>
    <ds:schemaRef ds:uri="http://schemas.microsoft.com/VisualStudio/2011/storyboarding/control"/>
  </ds:schemaRefs>
</ds:datastoreItem>
</file>

<file path=customXml/itemProps3.xml><?xml version="1.0" encoding="utf-8"?>
<ds:datastoreItem xmlns:ds="http://schemas.openxmlformats.org/officeDocument/2006/customXml" ds:itemID="{C795B497-CA47-435C-B8E5-65F04D76D1E7}">
  <ds:schemaRefs>
    <ds:schemaRef ds:uri="http://schemas.microsoft.com/VisualStudio/2011/storyboarding/control"/>
  </ds:schemaRefs>
</ds:datastoreItem>
</file>

<file path=customXml/itemProps30.xml><?xml version="1.0" encoding="utf-8"?>
<ds:datastoreItem xmlns:ds="http://schemas.openxmlformats.org/officeDocument/2006/customXml" ds:itemID="{0D97B33C-D03C-4B13-BB7D-FFA9BB2601CB}">
  <ds:schemaRefs>
    <ds:schemaRef ds:uri="http://schemas.microsoft.com/VisualStudio/2011/storyboarding/control"/>
  </ds:schemaRefs>
</ds:datastoreItem>
</file>

<file path=customXml/itemProps31.xml><?xml version="1.0" encoding="utf-8"?>
<ds:datastoreItem xmlns:ds="http://schemas.openxmlformats.org/officeDocument/2006/customXml" ds:itemID="{047C5AB2-4757-4BCF-AEF5-6E6DFAB55076}">
  <ds:schemaRefs>
    <ds:schemaRef ds:uri="http://schemas.microsoft.com/VisualStudio/2011/storyboarding/control"/>
  </ds:schemaRefs>
</ds:datastoreItem>
</file>

<file path=customXml/itemProps32.xml><?xml version="1.0" encoding="utf-8"?>
<ds:datastoreItem xmlns:ds="http://schemas.openxmlformats.org/officeDocument/2006/customXml" ds:itemID="{CE70323F-B540-4D6F-B69F-2E879ECDF6F0}">
  <ds:schemaRefs>
    <ds:schemaRef ds:uri="http://schemas.microsoft.com/VisualStudio/2011/storyboarding/control"/>
  </ds:schemaRefs>
</ds:datastoreItem>
</file>

<file path=customXml/itemProps33.xml><?xml version="1.0" encoding="utf-8"?>
<ds:datastoreItem xmlns:ds="http://schemas.openxmlformats.org/officeDocument/2006/customXml" ds:itemID="{C933863A-0E59-477D-BCEA-F30DE9915236}">
  <ds:schemaRefs>
    <ds:schemaRef ds:uri="http://schemas.microsoft.com/VisualStudio/2011/storyboarding/control"/>
  </ds:schemaRefs>
</ds:datastoreItem>
</file>

<file path=customXml/itemProps34.xml><?xml version="1.0" encoding="utf-8"?>
<ds:datastoreItem xmlns:ds="http://schemas.openxmlformats.org/officeDocument/2006/customXml" ds:itemID="{F2A94666-FF04-45C2-B42D-08662BDAD6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1df747-6a19-48ff-a298-4dbe0b9201a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5.xml><?xml version="1.0" encoding="utf-8"?>
<ds:datastoreItem xmlns:ds="http://schemas.openxmlformats.org/officeDocument/2006/customXml" ds:itemID="{6BF9F404-7228-4DB9-BA26-EFDE6245FC98}">
  <ds:schemaRefs>
    <ds:schemaRef ds:uri="http://schemas.microsoft.com/VisualStudio/2011/storyboarding/control"/>
  </ds:schemaRefs>
</ds:datastoreItem>
</file>

<file path=customXml/itemProps36.xml><?xml version="1.0" encoding="utf-8"?>
<ds:datastoreItem xmlns:ds="http://schemas.openxmlformats.org/officeDocument/2006/customXml" ds:itemID="{B948D1F2-A8B1-4FCE-AEDF-8A9D9C959AD0}">
  <ds:schemaRefs>
    <ds:schemaRef ds:uri="http://schemas.microsoft.com/VisualStudio/2011/storyboarding/control"/>
  </ds:schemaRefs>
</ds:datastoreItem>
</file>

<file path=customXml/itemProps37.xml><?xml version="1.0" encoding="utf-8"?>
<ds:datastoreItem xmlns:ds="http://schemas.openxmlformats.org/officeDocument/2006/customXml" ds:itemID="{6C217CDC-5313-4E6A-BE4B-95AFA76F9880}">
  <ds:schemaRefs>
    <ds:schemaRef ds:uri="http://schemas.microsoft.com/VisualStudio/2011/storyboarding/control"/>
  </ds:schemaRefs>
</ds:datastoreItem>
</file>

<file path=customXml/itemProps38.xml><?xml version="1.0" encoding="utf-8"?>
<ds:datastoreItem xmlns:ds="http://schemas.openxmlformats.org/officeDocument/2006/customXml" ds:itemID="{08566893-1615-473B-993E-EB3AD167E233}">
  <ds:schemaRefs>
    <ds:schemaRef ds:uri="http://schemas.microsoft.com/VisualStudio/2011/storyboarding/control"/>
  </ds:schemaRefs>
</ds:datastoreItem>
</file>

<file path=customXml/itemProps39.xml><?xml version="1.0" encoding="utf-8"?>
<ds:datastoreItem xmlns:ds="http://schemas.openxmlformats.org/officeDocument/2006/customXml" ds:itemID="{5729190E-A196-4BC4-B16C-D8E15C305291}">
  <ds:schemaRefs>
    <ds:schemaRef ds:uri="http://schemas.microsoft.com/VisualStudio/2011/storyboarding/control"/>
  </ds:schemaRefs>
</ds:datastoreItem>
</file>

<file path=customXml/itemProps4.xml><?xml version="1.0" encoding="utf-8"?>
<ds:datastoreItem xmlns:ds="http://schemas.openxmlformats.org/officeDocument/2006/customXml" ds:itemID="{38523E85-B4D8-4274-AB59-4D201A248753}">
  <ds:schemaRefs>
    <ds:schemaRef ds:uri="http://schemas.microsoft.com/VisualStudio/2011/storyboarding/control"/>
  </ds:schemaRefs>
</ds:datastoreItem>
</file>

<file path=customXml/itemProps40.xml><?xml version="1.0" encoding="utf-8"?>
<ds:datastoreItem xmlns:ds="http://schemas.openxmlformats.org/officeDocument/2006/customXml" ds:itemID="{76316337-507A-4FBA-B924-4F813BEBC9B0}">
  <ds:schemaRefs>
    <ds:schemaRef ds:uri="http://schemas.microsoft.com/VisualStudio/2011/storyboarding/control"/>
  </ds:schemaRefs>
</ds:datastoreItem>
</file>

<file path=customXml/itemProps41.xml><?xml version="1.0" encoding="utf-8"?>
<ds:datastoreItem xmlns:ds="http://schemas.openxmlformats.org/officeDocument/2006/customXml" ds:itemID="{2C9051B5-6C97-47CF-A164-9F05D0C18389}">
  <ds:schemaRefs>
    <ds:schemaRef ds:uri="http://schemas.microsoft.com/VisualStudio/2011/storyboarding/control"/>
  </ds:schemaRefs>
</ds:datastoreItem>
</file>

<file path=customXml/itemProps42.xml><?xml version="1.0" encoding="utf-8"?>
<ds:datastoreItem xmlns:ds="http://schemas.openxmlformats.org/officeDocument/2006/customXml" ds:itemID="{ABA02242-4D64-46DE-AEA0-01AD12040343}">
  <ds:schemaRefs>
    <ds:schemaRef ds:uri="http://schemas.microsoft.com/VisualStudio/2011/storyboarding/control"/>
  </ds:schemaRefs>
</ds:datastoreItem>
</file>

<file path=customXml/itemProps43.xml><?xml version="1.0" encoding="utf-8"?>
<ds:datastoreItem xmlns:ds="http://schemas.openxmlformats.org/officeDocument/2006/customXml" ds:itemID="{4CAF4D45-A4C2-4A6A-A185-59448B46A113}">
  <ds:schemaRefs>
    <ds:schemaRef ds:uri="http://schemas.microsoft.com/VisualStudio/2011/storyboarding/control"/>
  </ds:schemaRefs>
</ds:datastoreItem>
</file>

<file path=customXml/itemProps44.xml><?xml version="1.0" encoding="utf-8"?>
<ds:datastoreItem xmlns:ds="http://schemas.openxmlformats.org/officeDocument/2006/customXml" ds:itemID="{C0ABE867-1B5C-4919-8AB4-4B0EF0AFEB09}">
  <ds:schemaRefs>
    <ds:schemaRef ds:uri="http://schemas.microsoft.com/VisualStudio/2011/storyboarding/control"/>
  </ds:schemaRefs>
</ds:datastoreItem>
</file>

<file path=customXml/itemProps45.xml><?xml version="1.0" encoding="utf-8"?>
<ds:datastoreItem xmlns:ds="http://schemas.openxmlformats.org/officeDocument/2006/customXml" ds:itemID="{E9A7F9C2-7AB2-427A-B0BA-9BF9E1F5A51E}">
  <ds:schemaRefs>
    <ds:schemaRef ds:uri="http://schemas.microsoft.com/VisualStudio/2011/storyboarding/control"/>
  </ds:schemaRefs>
</ds:datastoreItem>
</file>

<file path=customXml/itemProps5.xml><?xml version="1.0" encoding="utf-8"?>
<ds:datastoreItem xmlns:ds="http://schemas.openxmlformats.org/officeDocument/2006/customXml" ds:itemID="{050450C2-29AE-4ED9-AFAC-CBC0EB31BC2B}">
  <ds:schemaRefs>
    <ds:schemaRef ds:uri="http://schemas.microsoft.com/VisualStudio/2011/storyboarding/control"/>
  </ds:schemaRefs>
</ds:datastoreItem>
</file>

<file path=customXml/itemProps6.xml><?xml version="1.0" encoding="utf-8"?>
<ds:datastoreItem xmlns:ds="http://schemas.openxmlformats.org/officeDocument/2006/customXml" ds:itemID="{393D571B-5086-40EA-AD71-AA35EF5FAEFB}">
  <ds:schemaRefs>
    <ds:schemaRef ds:uri="http://schemas.microsoft.com/VisualStudio/2011/storyboarding/control"/>
  </ds:schemaRefs>
</ds:datastoreItem>
</file>

<file path=customXml/itemProps7.xml><?xml version="1.0" encoding="utf-8"?>
<ds:datastoreItem xmlns:ds="http://schemas.openxmlformats.org/officeDocument/2006/customXml" ds:itemID="{96922B86-0332-4F00-9DDE-02F2B8A83768}">
  <ds:schemaRefs>
    <ds:schemaRef ds:uri="http://schemas.microsoft.com/sharepoint/v3/contenttype/forms"/>
  </ds:schemaRefs>
</ds:datastoreItem>
</file>

<file path=customXml/itemProps8.xml><?xml version="1.0" encoding="utf-8"?>
<ds:datastoreItem xmlns:ds="http://schemas.openxmlformats.org/officeDocument/2006/customXml" ds:itemID="{3CAC0E65-44AB-418C-A303-EBB34C139357}">
  <ds:schemaRefs>
    <ds:schemaRef ds:uri="http://schemas.microsoft.com/VisualStudio/2011/storyboarding/control"/>
  </ds:schemaRefs>
</ds:datastoreItem>
</file>

<file path=customXml/itemProps9.xml><?xml version="1.0" encoding="utf-8"?>
<ds:datastoreItem xmlns:ds="http://schemas.openxmlformats.org/officeDocument/2006/customXml" ds:itemID="{4EE5F586-A4EA-4843-9CFE-4301135BB02C}">
  <ds:schemaRefs>
    <ds:schemaRef ds:uri="http://schemas.microsoft.com/VisualStudio/2011/storyboarding/control"/>
  </ds:schemaRefs>
</ds:datastoreItem>
</file>

<file path=docProps/app.xml><?xml version="1.0" encoding="utf-8"?>
<Properties xmlns="http://schemas.openxmlformats.org/officeDocument/2006/extended-properties" xmlns:vt="http://schemas.openxmlformats.org/officeDocument/2006/docPropsVTypes">
  <TotalTime>3658</TotalTime>
  <Words>6218</Words>
  <Application>Microsoft Office PowerPoint</Application>
  <PresentationFormat>Affichage à l'écran (4:3)</PresentationFormat>
  <Paragraphs>613</Paragraphs>
  <Slides>56</Slides>
  <Notes>56</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56</vt:i4>
      </vt:variant>
    </vt:vector>
  </HeadingPairs>
  <TitlesOfParts>
    <vt:vector size="64" baseType="lpstr">
      <vt:lpstr>Arial</vt:lpstr>
      <vt:lpstr>Arial Nova</vt:lpstr>
      <vt:lpstr>Arial Nova Cond</vt:lpstr>
      <vt:lpstr>Calibri</vt:lpstr>
      <vt:lpstr>Marianne</vt:lpstr>
      <vt:lpstr>Myriad Pro Light</vt:lpstr>
      <vt:lpstr>Symbol</vt:lpstr>
      <vt:lpstr>Office Theme</vt:lpstr>
      <vt:lpstr>Présentation PowerPoint</vt:lpstr>
      <vt:lpstr>Présentation PowerPoint</vt:lpstr>
      <vt:lpstr>Présentation PowerPoint</vt:lpstr>
      <vt:lpstr>Présentation PowerPoint</vt:lpstr>
      <vt:lpstr>La communication institutionnelle en fin de mandat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 bilan de mandat efficient pour :  </vt:lpstr>
      <vt:lpstr>Présentation PowerPoint</vt:lpstr>
      <vt:lpstr>Bilan Culture / Enfance Jeunesse</vt:lpstr>
      <vt:lpstr>Bilan CCAS</vt:lpstr>
      <vt:lpstr> Faire une liste de tout ce qui a bien fonctionné dans le bilan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vincent</dc:creator>
  <cp:lastModifiedBy>Sophie VAN-MIGOM</cp:lastModifiedBy>
  <cp:revision>186</cp:revision>
  <cp:lastPrinted>2019-03-27T13:50:28Z</cp:lastPrinted>
  <dcterms:created xsi:type="dcterms:W3CDTF">2019-03-19T09:00:28Z</dcterms:created>
  <dcterms:modified xsi:type="dcterms:W3CDTF">2025-04-07T16:39:10Z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0x01010042704CE366A4FF498BE666B4CDEE8A06</vt:lpwstr>
  </property>
</Properties>
</file>