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23" r:id="rId2"/>
  </p:sldMasterIdLst>
  <p:notesMasterIdLst>
    <p:notesMasterId r:id="rId71"/>
  </p:notesMasterIdLst>
  <p:handoutMasterIdLst>
    <p:handoutMasterId r:id="rId72"/>
  </p:handoutMasterIdLst>
  <p:sldIdLst>
    <p:sldId id="275" r:id="rId3"/>
    <p:sldId id="271" r:id="rId4"/>
    <p:sldId id="276" r:id="rId5"/>
    <p:sldId id="277" r:id="rId6"/>
    <p:sldId id="278" r:id="rId7"/>
    <p:sldId id="279" r:id="rId8"/>
    <p:sldId id="280" r:id="rId9"/>
    <p:sldId id="281" r:id="rId10"/>
    <p:sldId id="282" r:id="rId11"/>
    <p:sldId id="283" r:id="rId12"/>
    <p:sldId id="288" r:id="rId13"/>
    <p:sldId id="360" r:id="rId14"/>
    <p:sldId id="365" r:id="rId15"/>
    <p:sldId id="285" r:id="rId16"/>
    <p:sldId id="361" r:id="rId17"/>
    <p:sldId id="366" r:id="rId18"/>
    <p:sldId id="367" r:id="rId19"/>
    <p:sldId id="368" r:id="rId20"/>
    <p:sldId id="334" r:id="rId21"/>
    <p:sldId id="335" r:id="rId22"/>
    <p:sldId id="336" r:id="rId23"/>
    <p:sldId id="289" r:id="rId24"/>
    <p:sldId id="364" r:id="rId25"/>
    <p:sldId id="290" r:id="rId26"/>
    <p:sldId id="318" r:id="rId27"/>
    <p:sldId id="319" r:id="rId28"/>
    <p:sldId id="320" r:id="rId29"/>
    <p:sldId id="293" r:id="rId30"/>
    <p:sldId id="294" r:id="rId31"/>
    <p:sldId id="299" r:id="rId32"/>
    <p:sldId id="369" r:id="rId33"/>
    <p:sldId id="377" r:id="rId34"/>
    <p:sldId id="374" r:id="rId35"/>
    <p:sldId id="370" r:id="rId36"/>
    <p:sldId id="376" r:id="rId37"/>
    <p:sldId id="375" r:id="rId38"/>
    <p:sldId id="371" r:id="rId39"/>
    <p:sldId id="373" r:id="rId40"/>
    <p:sldId id="372" r:id="rId41"/>
    <p:sldId id="362" r:id="rId42"/>
    <p:sldId id="363" r:id="rId43"/>
    <p:sldId id="382" r:id="rId44"/>
    <p:sldId id="380" r:id="rId45"/>
    <p:sldId id="300" r:id="rId46"/>
    <p:sldId id="301" r:id="rId47"/>
    <p:sldId id="302" r:id="rId48"/>
    <p:sldId id="303" r:id="rId49"/>
    <p:sldId id="304" r:id="rId50"/>
    <p:sldId id="305" r:id="rId51"/>
    <p:sldId id="306" r:id="rId52"/>
    <p:sldId id="308" r:id="rId53"/>
    <p:sldId id="347" r:id="rId54"/>
    <p:sldId id="383" r:id="rId55"/>
    <p:sldId id="348" r:id="rId56"/>
    <p:sldId id="346" r:id="rId57"/>
    <p:sldId id="333" r:id="rId58"/>
    <p:sldId id="384" r:id="rId59"/>
    <p:sldId id="385" r:id="rId60"/>
    <p:sldId id="386" r:id="rId61"/>
    <p:sldId id="387" r:id="rId62"/>
    <p:sldId id="389" r:id="rId63"/>
    <p:sldId id="390" r:id="rId64"/>
    <p:sldId id="391" r:id="rId65"/>
    <p:sldId id="392" r:id="rId66"/>
    <p:sldId id="393" r:id="rId67"/>
    <p:sldId id="394" r:id="rId68"/>
    <p:sldId id="351" r:id="rId69"/>
    <p:sldId id="352" r:id="rId70"/>
  </p:sldIdLst>
  <p:sldSz cx="12192000" cy="6858000"/>
  <p:notesSz cx="6858000" cy="9144000"/>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6D"/>
    <a:srgbClr val="003541"/>
    <a:srgbClr val="FFAA32"/>
    <a:srgbClr val="96DCD2"/>
    <a:srgbClr val="7F9AA0"/>
    <a:srgbClr val="FBCAA2"/>
    <a:srgbClr val="F1B300"/>
    <a:srgbClr val="FA4B4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autoAdjust="0"/>
    <p:restoredTop sz="78431" autoAdjust="0"/>
  </p:normalViewPr>
  <p:slideViewPr>
    <p:cSldViewPr snapToGrid="0">
      <p:cViewPr varScale="1">
        <p:scale>
          <a:sx n="64" d="100"/>
          <a:sy n="64" d="100"/>
        </p:scale>
        <p:origin x="1229"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4" d="100"/>
          <a:sy n="74" d="100"/>
        </p:scale>
        <p:origin x="2122"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C71857-7F96-4CF0-B2FB-D95D17DAA9C9}"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fr-FR"/>
        </a:p>
      </dgm:t>
    </dgm:pt>
    <dgm:pt modelId="{C684EF8D-FB9A-4ED4-9664-C5DE4CFE8680}">
      <dgm:prSet phldrT="[Texte]"/>
      <dgm:spPr/>
      <dgm:t>
        <a:bodyPr/>
        <a:lstStyle/>
        <a:p>
          <a:r>
            <a:rPr lang="fr-FR" dirty="0"/>
            <a:t>Archives anciennes : avant la Révolution française</a:t>
          </a:r>
        </a:p>
      </dgm:t>
    </dgm:pt>
    <dgm:pt modelId="{5AE92567-22AC-45F6-89A2-193F796B45C0}" type="parTrans" cxnId="{5A16B2A3-DFC1-421D-AABB-2414218F5C46}">
      <dgm:prSet/>
      <dgm:spPr/>
      <dgm:t>
        <a:bodyPr/>
        <a:lstStyle/>
        <a:p>
          <a:endParaRPr lang="fr-FR"/>
        </a:p>
      </dgm:t>
    </dgm:pt>
    <dgm:pt modelId="{6FCFE476-516D-47C8-BDAF-A3DDE89A4EEE}" type="sibTrans" cxnId="{5A16B2A3-DFC1-421D-AABB-2414218F5C46}">
      <dgm:prSet/>
      <dgm:spPr/>
      <dgm:t>
        <a:bodyPr/>
        <a:lstStyle/>
        <a:p>
          <a:endParaRPr lang="fr-FR"/>
        </a:p>
      </dgm:t>
    </dgm:pt>
    <dgm:pt modelId="{1913FC13-D444-4776-9789-A9D804126C0F}">
      <dgm:prSet phldrT="[Texte]"/>
      <dgm:spPr/>
      <dgm:t>
        <a:bodyPr/>
        <a:lstStyle/>
        <a:p>
          <a:r>
            <a:rPr lang="fr-FR" dirty="0"/>
            <a:t>Archives modernes : entre la Révolution et la Décentralisation</a:t>
          </a:r>
        </a:p>
      </dgm:t>
    </dgm:pt>
    <dgm:pt modelId="{9975332D-D39C-4BFF-A3AD-64F8A1A6599C}" type="parTrans" cxnId="{B662784F-3335-4098-AFFB-1F49F4F59465}">
      <dgm:prSet/>
      <dgm:spPr/>
      <dgm:t>
        <a:bodyPr/>
        <a:lstStyle/>
        <a:p>
          <a:endParaRPr lang="fr-FR"/>
        </a:p>
      </dgm:t>
    </dgm:pt>
    <dgm:pt modelId="{CFDC7504-66CE-4397-9305-34D89B053086}" type="sibTrans" cxnId="{B662784F-3335-4098-AFFB-1F49F4F59465}">
      <dgm:prSet/>
      <dgm:spPr/>
      <dgm:t>
        <a:bodyPr/>
        <a:lstStyle/>
        <a:p>
          <a:endParaRPr lang="fr-FR"/>
        </a:p>
      </dgm:t>
    </dgm:pt>
    <dgm:pt modelId="{44BFF61C-EB92-478E-91FB-CC65F690EB8E}">
      <dgm:prSet phldrT="[Texte]"/>
      <dgm:spPr/>
      <dgm:t>
        <a:bodyPr/>
        <a:lstStyle/>
        <a:p>
          <a:r>
            <a:rPr lang="fr-FR" dirty="0"/>
            <a:t>Archives contemporaines : après 1982</a:t>
          </a:r>
        </a:p>
      </dgm:t>
    </dgm:pt>
    <dgm:pt modelId="{806E6272-225B-40C5-AC7E-B945E647603B}" type="parTrans" cxnId="{C7BFB20D-F04C-4F25-A430-9C4C7BC12B13}">
      <dgm:prSet/>
      <dgm:spPr/>
      <dgm:t>
        <a:bodyPr/>
        <a:lstStyle/>
        <a:p>
          <a:endParaRPr lang="fr-FR"/>
        </a:p>
      </dgm:t>
    </dgm:pt>
    <dgm:pt modelId="{2B5CD533-98ED-45A9-9A7D-294B0121E24B}" type="sibTrans" cxnId="{C7BFB20D-F04C-4F25-A430-9C4C7BC12B13}">
      <dgm:prSet/>
      <dgm:spPr/>
      <dgm:t>
        <a:bodyPr/>
        <a:lstStyle/>
        <a:p>
          <a:endParaRPr lang="fr-FR"/>
        </a:p>
      </dgm:t>
    </dgm:pt>
    <dgm:pt modelId="{B3E944DF-F7E0-4053-BBE5-AB91CD808AC6}" type="pres">
      <dgm:prSet presAssocID="{E3C71857-7F96-4CF0-B2FB-D95D17DAA9C9}" presName="diagram" presStyleCnt="0">
        <dgm:presLayoutVars>
          <dgm:dir/>
          <dgm:resizeHandles val="exact"/>
        </dgm:presLayoutVars>
      </dgm:prSet>
      <dgm:spPr/>
    </dgm:pt>
    <dgm:pt modelId="{4600B811-CC5F-4A0D-B975-B71349FA2740}" type="pres">
      <dgm:prSet presAssocID="{C684EF8D-FB9A-4ED4-9664-C5DE4CFE8680}" presName="node" presStyleLbl="node1" presStyleIdx="0" presStyleCnt="3">
        <dgm:presLayoutVars>
          <dgm:bulletEnabled val="1"/>
        </dgm:presLayoutVars>
      </dgm:prSet>
      <dgm:spPr>
        <a:prstGeom prst="ellipse">
          <a:avLst/>
        </a:prstGeom>
      </dgm:spPr>
    </dgm:pt>
    <dgm:pt modelId="{B2FDB0B5-ED3F-4926-8E5F-1A2004BC1A93}" type="pres">
      <dgm:prSet presAssocID="{6FCFE476-516D-47C8-BDAF-A3DDE89A4EEE}" presName="sibTrans" presStyleCnt="0"/>
      <dgm:spPr/>
    </dgm:pt>
    <dgm:pt modelId="{83F0D1C1-6BD1-47D5-933A-A5E01D912747}" type="pres">
      <dgm:prSet presAssocID="{1913FC13-D444-4776-9789-A9D804126C0F}" presName="node" presStyleLbl="node1" presStyleIdx="1" presStyleCnt="3">
        <dgm:presLayoutVars>
          <dgm:bulletEnabled val="1"/>
        </dgm:presLayoutVars>
      </dgm:prSet>
      <dgm:spPr>
        <a:prstGeom prst="ellipse">
          <a:avLst/>
        </a:prstGeom>
      </dgm:spPr>
    </dgm:pt>
    <dgm:pt modelId="{7B969252-5504-41B2-B27F-C1731648C150}" type="pres">
      <dgm:prSet presAssocID="{CFDC7504-66CE-4397-9305-34D89B053086}" presName="sibTrans" presStyleCnt="0"/>
      <dgm:spPr/>
    </dgm:pt>
    <dgm:pt modelId="{284FB1FC-ECAD-4C85-938B-205CB4D658B9}" type="pres">
      <dgm:prSet presAssocID="{44BFF61C-EB92-478E-91FB-CC65F690EB8E}" presName="node" presStyleLbl="node1" presStyleIdx="2" presStyleCnt="3" custLinFactNeighborX="-2988" custLinFactNeighborY="3956">
        <dgm:presLayoutVars>
          <dgm:bulletEnabled val="1"/>
        </dgm:presLayoutVars>
      </dgm:prSet>
      <dgm:spPr>
        <a:prstGeom prst="ellipse">
          <a:avLst/>
        </a:prstGeom>
      </dgm:spPr>
    </dgm:pt>
  </dgm:ptLst>
  <dgm:cxnLst>
    <dgm:cxn modelId="{C7BFB20D-F04C-4F25-A430-9C4C7BC12B13}" srcId="{E3C71857-7F96-4CF0-B2FB-D95D17DAA9C9}" destId="{44BFF61C-EB92-478E-91FB-CC65F690EB8E}" srcOrd="2" destOrd="0" parTransId="{806E6272-225B-40C5-AC7E-B945E647603B}" sibTransId="{2B5CD533-98ED-45A9-9A7D-294B0121E24B}"/>
    <dgm:cxn modelId="{EB22A217-2D39-4C14-91EA-CCFFB1B2DD06}" type="presOf" srcId="{44BFF61C-EB92-478E-91FB-CC65F690EB8E}" destId="{284FB1FC-ECAD-4C85-938B-205CB4D658B9}" srcOrd="0" destOrd="0" presId="urn:microsoft.com/office/officeart/2005/8/layout/default"/>
    <dgm:cxn modelId="{B662784F-3335-4098-AFFB-1F49F4F59465}" srcId="{E3C71857-7F96-4CF0-B2FB-D95D17DAA9C9}" destId="{1913FC13-D444-4776-9789-A9D804126C0F}" srcOrd="1" destOrd="0" parTransId="{9975332D-D39C-4BFF-A3AD-64F8A1A6599C}" sibTransId="{CFDC7504-66CE-4397-9305-34D89B053086}"/>
    <dgm:cxn modelId="{1AA5C351-2E6E-480F-974C-1D1B37B68863}" type="presOf" srcId="{E3C71857-7F96-4CF0-B2FB-D95D17DAA9C9}" destId="{B3E944DF-F7E0-4053-BBE5-AB91CD808AC6}" srcOrd="0" destOrd="0" presId="urn:microsoft.com/office/officeart/2005/8/layout/default"/>
    <dgm:cxn modelId="{5A16B2A3-DFC1-421D-AABB-2414218F5C46}" srcId="{E3C71857-7F96-4CF0-B2FB-D95D17DAA9C9}" destId="{C684EF8D-FB9A-4ED4-9664-C5DE4CFE8680}" srcOrd="0" destOrd="0" parTransId="{5AE92567-22AC-45F6-89A2-193F796B45C0}" sibTransId="{6FCFE476-516D-47C8-BDAF-A3DDE89A4EEE}"/>
    <dgm:cxn modelId="{8BD0A4A9-DC7F-4BF3-999E-C7CB55FC6DE2}" type="presOf" srcId="{C684EF8D-FB9A-4ED4-9664-C5DE4CFE8680}" destId="{4600B811-CC5F-4A0D-B975-B71349FA2740}" srcOrd="0" destOrd="0" presId="urn:microsoft.com/office/officeart/2005/8/layout/default"/>
    <dgm:cxn modelId="{FAFA1DD7-5317-4F00-8195-71CFB313E73A}" type="presOf" srcId="{1913FC13-D444-4776-9789-A9D804126C0F}" destId="{83F0D1C1-6BD1-47D5-933A-A5E01D912747}" srcOrd="0" destOrd="0" presId="urn:microsoft.com/office/officeart/2005/8/layout/default"/>
    <dgm:cxn modelId="{39B3CD6B-DEE9-4F66-9093-E078827FD100}" type="presParOf" srcId="{B3E944DF-F7E0-4053-BBE5-AB91CD808AC6}" destId="{4600B811-CC5F-4A0D-B975-B71349FA2740}" srcOrd="0" destOrd="0" presId="urn:microsoft.com/office/officeart/2005/8/layout/default"/>
    <dgm:cxn modelId="{9F6DB6EA-AAAF-49D0-AE4D-D835CFB9B6AE}" type="presParOf" srcId="{B3E944DF-F7E0-4053-BBE5-AB91CD808AC6}" destId="{B2FDB0B5-ED3F-4926-8E5F-1A2004BC1A93}" srcOrd="1" destOrd="0" presId="urn:microsoft.com/office/officeart/2005/8/layout/default"/>
    <dgm:cxn modelId="{A70E5A61-F182-4756-94DB-2D6E5079CEF6}" type="presParOf" srcId="{B3E944DF-F7E0-4053-BBE5-AB91CD808AC6}" destId="{83F0D1C1-6BD1-47D5-933A-A5E01D912747}" srcOrd="2" destOrd="0" presId="urn:microsoft.com/office/officeart/2005/8/layout/default"/>
    <dgm:cxn modelId="{F2F261A8-58FA-41A4-A76C-1297A8176650}" type="presParOf" srcId="{B3E944DF-F7E0-4053-BBE5-AB91CD808AC6}" destId="{7B969252-5504-41B2-B27F-C1731648C150}" srcOrd="3" destOrd="0" presId="urn:microsoft.com/office/officeart/2005/8/layout/default"/>
    <dgm:cxn modelId="{72EA87EF-BA4F-4141-AA8A-A6A23DCEFF0B}" type="presParOf" srcId="{B3E944DF-F7E0-4053-BBE5-AB91CD808AC6}" destId="{284FB1FC-ECAD-4C85-938B-205CB4D658B9}"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97A33D-5BA3-4875-A9A5-9206F881DB54}" type="doc">
      <dgm:prSet loTypeId="urn:microsoft.com/office/officeart/2005/8/layout/default" loCatId="list" qsTypeId="urn:microsoft.com/office/officeart/2005/8/quickstyle/simple3" qsCatId="simple" csTypeId="urn:microsoft.com/office/officeart/2005/8/colors/colorful5" csCatId="colorful" phldr="1"/>
      <dgm:spPr/>
      <dgm:t>
        <a:bodyPr/>
        <a:lstStyle/>
        <a:p>
          <a:endParaRPr lang="fr-FR"/>
        </a:p>
      </dgm:t>
    </dgm:pt>
    <dgm:pt modelId="{BCA9E168-4E5C-44BF-B80E-72515F84BDB1}">
      <dgm:prSet phldrT="[Texte]" custT="1"/>
      <dgm:spPr>
        <a:solidFill>
          <a:srgbClr val="FBCAA2"/>
        </a:solidFill>
      </dgm:spPr>
      <dgm:t>
        <a:bodyPr/>
        <a:lstStyle/>
        <a:p>
          <a:r>
            <a:rPr lang="fr-FR" sz="1800" b="1" dirty="0">
              <a:latin typeface="+mn-lt"/>
              <a:ea typeface="Calibri" panose="020F0502020204030204" pitchFamily="34" charset="0"/>
              <a:cs typeface="Calibri" panose="020F0502020204030204" pitchFamily="34" charset="0"/>
            </a:rPr>
            <a:t>Environnementaux</a:t>
          </a:r>
        </a:p>
      </dgm:t>
    </dgm:pt>
    <dgm:pt modelId="{7B7246AB-F789-4180-9525-B27F60A153D7}" type="parTrans" cxnId="{8AA6E462-C2E9-4D32-ADC5-3A2452740510}">
      <dgm:prSet/>
      <dgm:spPr/>
      <dgm:t>
        <a:bodyPr/>
        <a:lstStyle/>
        <a:p>
          <a:endParaRPr lang="fr-FR"/>
        </a:p>
      </dgm:t>
    </dgm:pt>
    <dgm:pt modelId="{FC0BC3C1-AD57-4159-A8CC-9F6448386F91}" type="sibTrans" cxnId="{8AA6E462-C2E9-4D32-ADC5-3A2452740510}">
      <dgm:prSet/>
      <dgm:spPr/>
      <dgm:t>
        <a:bodyPr/>
        <a:lstStyle/>
        <a:p>
          <a:endParaRPr lang="fr-FR"/>
        </a:p>
      </dgm:t>
    </dgm:pt>
    <dgm:pt modelId="{096F7EF7-E27C-4CEB-96B1-21711A40E91D}">
      <dgm:prSet phldrT="[Texte]" custT="1"/>
      <dgm:spPr>
        <a:solidFill>
          <a:srgbClr val="FBCAA2"/>
        </a:solidFill>
      </dgm:spPr>
      <dgm:t>
        <a:bodyPr/>
        <a:lstStyle/>
        <a:p>
          <a:r>
            <a:rPr lang="fr-FR" sz="1800" dirty="0" err="1">
              <a:latin typeface="+mn-lt"/>
              <a:ea typeface="Calibri" panose="020F0502020204030204" pitchFamily="34" charset="0"/>
              <a:cs typeface="Calibri" panose="020F0502020204030204" pitchFamily="34" charset="0"/>
            </a:rPr>
            <a:t>Humidté</a:t>
          </a:r>
          <a:endParaRPr lang="fr-FR" sz="1800" dirty="0">
            <a:latin typeface="+mn-lt"/>
            <a:ea typeface="Calibri" panose="020F0502020204030204" pitchFamily="34" charset="0"/>
            <a:cs typeface="Calibri" panose="020F0502020204030204" pitchFamily="34" charset="0"/>
          </a:endParaRPr>
        </a:p>
      </dgm:t>
    </dgm:pt>
    <dgm:pt modelId="{6C88B77D-0874-4187-8C6C-BB4DC1043FCC}" type="parTrans" cxnId="{6580803F-6D95-4850-A6F3-C489F93DFE48}">
      <dgm:prSet/>
      <dgm:spPr/>
      <dgm:t>
        <a:bodyPr/>
        <a:lstStyle/>
        <a:p>
          <a:endParaRPr lang="fr-FR"/>
        </a:p>
      </dgm:t>
    </dgm:pt>
    <dgm:pt modelId="{1C190CB5-D42F-4523-A9EF-852603F748DF}" type="sibTrans" cxnId="{6580803F-6D95-4850-A6F3-C489F93DFE48}">
      <dgm:prSet/>
      <dgm:spPr/>
      <dgm:t>
        <a:bodyPr/>
        <a:lstStyle/>
        <a:p>
          <a:endParaRPr lang="fr-FR"/>
        </a:p>
      </dgm:t>
    </dgm:pt>
    <dgm:pt modelId="{3193BB88-5CA0-416F-BEB1-3B290C54199E}">
      <dgm:prSet phldrT="[Texte]" custT="1"/>
      <dgm:spPr>
        <a:solidFill>
          <a:srgbClr val="FBCAA2"/>
        </a:solidFill>
      </dgm:spPr>
      <dgm:t>
        <a:bodyPr/>
        <a:lstStyle/>
        <a:p>
          <a:r>
            <a:rPr lang="fr-FR" sz="1800" dirty="0">
              <a:latin typeface="+mn-lt"/>
              <a:ea typeface="Calibri" panose="020F0502020204030204" pitchFamily="34" charset="0"/>
              <a:cs typeface="Calibri" panose="020F0502020204030204" pitchFamily="34" charset="0"/>
            </a:rPr>
            <a:t>Température</a:t>
          </a:r>
        </a:p>
      </dgm:t>
    </dgm:pt>
    <dgm:pt modelId="{2E0F1303-6194-4576-8573-530506FEB4E4}" type="parTrans" cxnId="{4F8BFECD-8A2D-4133-AFAD-FA395E344A47}">
      <dgm:prSet/>
      <dgm:spPr/>
      <dgm:t>
        <a:bodyPr/>
        <a:lstStyle/>
        <a:p>
          <a:endParaRPr lang="fr-FR"/>
        </a:p>
      </dgm:t>
    </dgm:pt>
    <dgm:pt modelId="{8AF84A7F-B93A-4DFB-AE07-22578314E600}" type="sibTrans" cxnId="{4F8BFECD-8A2D-4133-AFAD-FA395E344A47}">
      <dgm:prSet/>
      <dgm:spPr/>
      <dgm:t>
        <a:bodyPr/>
        <a:lstStyle/>
        <a:p>
          <a:endParaRPr lang="fr-FR"/>
        </a:p>
      </dgm:t>
    </dgm:pt>
    <dgm:pt modelId="{556009B4-4DB5-4FA3-A44D-C73DB6D18336}">
      <dgm:prSet phldrT="[Texte]" custT="1"/>
      <dgm:spPr>
        <a:solidFill>
          <a:srgbClr val="7F9AA0"/>
        </a:solidFill>
      </dgm:spPr>
      <dgm:t>
        <a:bodyPr/>
        <a:lstStyle/>
        <a:p>
          <a:r>
            <a:rPr lang="fr-FR" sz="1800" b="1" dirty="0">
              <a:latin typeface="+mn-lt"/>
              <a:cs typeface="Calibri" panose="020F0502020204030204" pitchFamily="34" charset="0"/>
            </a:rPr>
            <a:t>Sinistres</a:t>
          </a:r>
        </a:p>
      </dgm:t>
    </dgm:pt>
    <dgm:pt modelId="{1AE443CE-C9BB-4C78-832F-81341B511FF1}" type="parTrans" cxnId="{818A6F81-E03A-4CAD-A952-4A2704511731}">
      <dgm:prSet/>
      <dgm:spPr/>
      <dgm:t>
        <a:bodyPr/>
        <a:lstStyle/>
        <a:p>
          <a:endParaRPr lang="fr-FR"/>
        </a:p>
      </dgm:t>
    </dgm:pt>
    <dgm:pt modelId="{1953C7F0-64EB-4311-A829-103C32D3D2EF}" type="sibTrans" cxnId="{818A6F81-E03A-4CAD-A952-4A2704511731}">
      <dgm:prSet/>
      <dgm:spPr/>
      <dgm:t>
        <a:bodyPr/>
        <a:lstStyle/>
        <a:p>
          <a:endParaRPr lang="fr-FR"/>
        </a:p>
      </dgm:t>
    </dgm:pt>
    <dgm:pt modelId="{DBAF33F3-A8AF-4AFE-BAB0-BD8469B9DBB4}">
      <dgm:prSet phldrT="[Texte]" custT="1"/>
      <dgm:spPr>
        <a:solidFill>
          <a:srgbClr val="7F9AA0"/>
        </a:solidFill>
      </dgm:spPr>
      <dgm:t>
        <a:bodyPr/>
        <a:lstStyle/>
        <a:p>
          <a:r>
            <a:rPr lang="fr-FR" sz="1800" dirty="0">
              <a:latin typeface="+mn-lt"/>
              <a:cs typeface="Calibri" panose="020F0502020204030204" pitchFamily="34" charset="0"/>
            </a:rPr>
            <a:t>Inondations</a:t>
          </a:r>
        </a:p>
      </dgm:t>
    </dgm:pt>
    <dgm:pt modelId="{DC19670A-CCF7-4A10-A64C-5B6460CF71C3}" type="parTrans" cxnId="{9D1470AF-6713-48D7-934D-471C44FFC75D}">
      <dgm:prSet/>
      <dgm:spPr/>
      <dgm:t>
        <a:bodyPr/>
        <a:lstStyle/>
        <a:p>
          <a:endParaRPr lang="fr-FR"/>
        </a:p>
      </dgm:t>
    </dgm:pt>
    <dgm:pt modelId="{B6F65D0C-7337-4020-9A12-792F840DCE77}" type="sibTrans" cxnId="{9D1470AF-6713-48D7-934D-471C44FFC75D}">
      <dgm:prSet/>
      <dgm:spPr/>
      <dgm:t>
        <a:bodyPr/>
        <a:lstStyle/>
        <a:p>
          <a:endParaRPr lang="fr-FR"/>
        </a:p>
      </dgm:t>
    </dgm:pt>
    <dgm:pt modelId="{F47568E9-352B-457A-82FF-A97C597E742B}">
      <dgm:prSet phldrT="[Texte]" custT="1"/>
      <dgm:spPr>
        <a:solidFill>
          <a:srgbClr val="7F9AA0"/>
        </a:solidFill>
      </dgm:spPr>
      <dgm:t>
        <a:bodyPr/>
        <a:lstStyle/>
        <a:p>
          <a:r>
            <a:rPr lang="fr-FR" sz="1800" dirty="0">
              <a:latin typeface="+mn-lt"/>
              <a:cs typeface="Calibri" panose="020F0502020204030204" pitchFamily="34" charset="0"/>
            </a:rPr>
            <a:t>Incendies</a:t>
          </a:r>
        </a:p>
      </dgm:t>
    </dgm:pt>
    <dgm:pt modelId="{6BA5BD18-D8E9-45FB-89A8-95AEE61E371E}" type="parTrans" cxnId="{1276CBC1-3F81-4396-A874-64A3006C861C}">
      <dgm:prSet/>
      <dgm:spPr/>
      <dgm:t>
        <a:bodyPr/>
        <a:lstStyle/>
        <a:p>
          <a:endParaRPr lang="fr-FR"/>
        </a:p>
      </dgm:t>
    </dgm:pt>
    <dgm:pt modelId="{38D20E3C-8AC5-4704-83F4-FADF05DAB5B2}" type="sibTrans" cxnId="{1276CBC1-3F81-4396-A874-64A3006C861C}">
      <dgm:prSet/>
      <dgm:spPr/>
      <dgm:t>
        <a:bodyPr/>
        <a:lstStyle/>
        <a:p>
          <a:endParaRPr lang="fr-FR"/>
        </a:p>
      </dgm:t>
    </dgm:pt>
    <dgm:pt modelId="{63125BB0-1B46-4D64-97B5-E59F3B641D57}">
      <dgm:prSet custT="1"/>
      <dgm:spPr>
        <a:solidFill>
          <a:srgbClr val="96DCD2"/>
        </a:solidFill>
      </dgm:spPr>
      <dgm:t>
        <a:bodyPr/>
        <a:lstStyle/>
        <a:p>
          <a:r>
            <a:rPr lang="fr-FR" sz="1800" b="1" dirty="0">
              <a:latin typeface="+mn-lt"/>
              <a:cs typeface="Calibri" panose="020F0502020204030204" pitchFamily="34" charset="0"/>
            </a:rPr>
            <a:t>Biologiques</a:t>
          </a:r>
        </a:p>
      </dgm:t>
    </dgm:pt>
    <dgm:pt modelId="{EE57DA12-3F7F-4C21-8CEF-A4078146E1E5}" type="parTrans" cxnId="{ADA6B351-C2FC-44EB-A569-E4AD64C5A783}">
      <dgm:prSet/>
      <dgm:spPr/>
      <dgm:t>
        <a:bodyPr/>
        <a:lstStyle/>
        <a:p>
          <a:endParaRPr lang="fr-FR"/>
        </a:p>
      </dgm:t>
    </dgm:pt>
    <dgm:pt modelId="{3EB810BC-FE41-4B07-8B0D-212FF845F8B7}" type="sibTrans" cxnId="{ADA6B351-C2FC-44EB-A569-E4AD64C5A783}">
      <dgm:prSet/>
      <dgm:spPr/>
      <dgm:t>
        <a:bodyPr/>
        <a:lstStyle/>
        <a:p>
          <a:endParaRPr lang="fr-FR"/>
        </a:p>
      </dgm:t>
    </dgm:pt>
    <dgm:pt modelId="{44230C31-480F-4D14-ABB0-D7B5D99B7F30}">
      <dgm:prSet custT="1"/>
      <dgm:spPr>
        <a:solidFill>
          <a:srgbClr val="96DCD2"/>
        </a:solidFill>
      </dgm:spPr>
      <dgm:t>
        <a:bodyPr/>
        <a:lstStyle/>
        <a:p>
          <a:r>
            <a:rPr lang="fr-FR" sz="1800" dirty="0">
              <a:latin typeface="+mn-lt"/>
              <a:cs typeface="Calibri" panose="020F0502020204030204" pitchFamily="34" charset="0"/>
            </a:rPr>
            <a:t>Moisissures </a:t>
          </a:r>
        </a:p>
      </dgm:t>
    </dgm:pt>
    <dgm:pt modelId="{1C444C17-1591-45A8-8F2A-09E6F1583173}" type="parTrans" cxnId="{4E76BB96-1AC4-499A-8A4B-9C9892BFF308}">
      <dgm:prSet/>
      <dgm:spPr/>
      <dgm:t>
        <a:bodyPr/>
        <a:lstStyle/>
        <a:p>
          <a:endParaRPr lang="fr-FR"/>
        </a:p>
      </dgm:t>
    </dgm:pt>
    <dgm:pt modelId="{B06A0988-0499-4C7D-8909-487B81765B72}" type="sibTrans" cxnId="{4E76BB96-1AC4-499A-8A4B-9C9892BFF308}">
      <dgm:prSet/>
      <dgm:spPr/>
      <dgm:t>
        <a:bodyPr/>
        <a:lstStyle/>
        <a:p>
          <a:endParaRPr lang="fr-FR"/>
        </a:p>
      </dgm:t>
    </dgm:pt>
    <dgm:pt modelId="{76F0B152-1C86-4413-AC52-DE31ED1FDE3C}">
      <dgm:prSet custT="1"/>
      <dgm:spPr>
        <a:solidFill>
          <a:srgbClr val="96DCD2"/>
        </a:solidFill>
      </dgm:spPr>
      <dgm:t>
        <a:bodyPr/>
        <a:lstStyle/>
        <a:p>
          <a:r>
            <a:rPr lang="fr-FR" sz="1800" dirty="0">
              <a:latin typeface="+mn-lt"/>
              <a:cs typeface="Calibri" panose="020F0502020204030204" pitchFamily="34" charset="0"/>
            </a:rPr>
            <a:t>Insectes</a:t>
          </a:r>
        </a:p>
      </dgm:t>
    </dgm:pt>
    <dgm:pt modelId="{B1FEEB9E-E417-411C-857F-7345AB5915D9}" type="parTrans" cxnId="{D5870314-1E69-4664-BD6A-2EC53DC78A6E}">
      <dgm:prSet/>
      <dgm:spPr/>
      <dgm:t>
        <a:bodyPr/>
        <a:lstStyle/>
        <a:p>
          <a:endParaRPr lang="fr-FR"/>
        </a:p>
      </dgm:t>
    </dgm:pt>
    <dgm:pt modelId="{127B9613-4C68-4695-82CE-910BBE4F0392}" type="sibTrans" cxnId="{D5870314-1E69-4664-BD6A-2EC53DC78A6E}">
      <dgm:prSet/>
      <dgm:spPr/>
      <dgm:t>
        <a:bodyPr/>
        <a:lstStyle/>
        <a:p>
          <a:endParaRPr lang="fr-FR"/>
        </a:p>
      </dgm:t>
    </dgm:pt>
    <dgm:pt modelId="{341DFE38-98CC-4719-8EB3-8BF5BAE7AFC4}">
      <dgm:prSet custT="1"/>
      <dgm:spPr>
        <a:solidFill>
          <a:srgbClr val="F1B300"/>
        </a:solidFill>
      </dgm:spPr>
      <dgm:t>
        <a:bodyPr/>
        <a:lstStyle/>
        <a:p>
          <a:r>
            <a:rPr lang="fr-FR" sz="1800" b="1" dirty="0">
              <a:latin typeface="+mn-lt"/>
              <a:cs typeface="Calibri" panose="020F0502020204030204" pitchFamily="34" charset="0"/>
            </a:rPr>
            <a:t>Humains</a:t>
          </a:r>
        </a:p>
      </dgm:t>
    </dgm:pt>
    <dgm:pt modelId="{9DD1C8E0-E22D-4021-A5D0-3BEBE686F2B0}" type="parTrans" cxnId="{44057D79-B50D-4DED-9806-AA39C522D878}">
      <dgm:prSet/>
      <dgm:spPr/>
      <dgm:t>
        <a:bodyPr/>
        <a:lstStyle/>
        <a:p>
          <a:endParaRPr lang="fr-FR"/>
        </a:p>
      </dgm:t>
    </dgm:pt>
    <dgm:pt modelId="{3948D040-0417-4E53-92D4-E70737D128FE}" type="sibTrans" cxnId="{44057D79-B50D-4DED-9806-AA39C522D878}">
      <dgm:prSet/>
      <dgm:spPr/>
      <dgm:t>
        <a:bodyPr/>
        <a:lstStyle/>
        <a:p>
          <a:endParaRPr lang="fr-FR"/>
        </a:p>
      </dgm:t>
    </dgm:pt>
    <dgm:pt modelId="{379FD563-4693-4611-88C1-E11399E373A3}">
      <dgm:prSet custT="1"/>
      <dgm:spPr>
        <a:solidFill>
          <a:srgbClr val="F1B300"/>
        </a:solidFill>
      </dgm:spPr>
      <dgm:t>
        <a:bodyPr/>
        <a:lstStyle/>
        <a:p>
          <a:r>
            <a:rPr lang="fr-FR" sz="1800" dirty="0">
              <a:latin typeface="+mn-lt"/>
              <a:cs typeface="Calibri" panose="020F0502020204030204" pitchFamily="34" charset="0"/>
            </a:rPr>
            <a:t>Vols</a:t>
          </a:r>
        </a:p>
      </dgm:t>
    </dgm:pt>
    <dgm:pt modelId="{D9E38974-DE37-489F-8B23-9F7175E88D1F}" type="parTrans" cxnId="{43C73F1A-6534-4C47-953F-9B2EB7EC9DB0}">
      <dgm:prSet/>
      <dgm:spPr/>
      <dgm:t>
        <a:bodyPr/>
        <a:lstStyle/>
        <a:p>
          <a:endParaRPr lang="fr-FR"/>
        </a:p>
      </dgm:t>
    </dgm:pt>
    <dgm:pt modelId="{71458C08-2612-4670-8CBC-2F9DE814585E}" type="sibTrans" cxnId="{43C73F1A-6534-4C47-953F-9B2EB7EC9DB0}">
      <dgm:prSet/>
      <dgm:spPr/>
      <dgm:t>
        <a:bodyPr/>
        <a:lstStyle/>
        <a:p>
          <a:endParaRPr lang="fr-FR"/>
        </a:p>
      </dgm:t>
    </dgm:pt>
    <dgm:pt modelId="{B12310E8-6361-43E5-8740-CD30607441E4}">
      <dgm:prSet custT="1"/>
      <dgm:spPr>
        <a:solidFill>
          <a:srgbClr val="F1B300"/>
        </a:solidFill>
      </dgm:spPr>
      <dgm:t>
        <a:bodyPr/>
        <a:lstStyle/>
        <a:p>
          <a:r>
            <a:rPr lang="fr-FR" sz="1800" dirty="0">
              <a:latin typeface="+mn-lt"/>
              <a:cs typeface="Calibri" panose="020F0502020204030204" pitchFamily="34" charset="0"/>
            </a:rPr>
            <a:t>Dégradations volontaires</a:t>
          </a:r>
        </a:p>
      </dgm:t>
    </dgm:pt>
    <dgm:pt modelId="{1D31FF34-6E54-4FD8-B778-0381BEB4237C}" type="parTrans" cxnId="{EAB80C4F-0207-40AA-AA27-0139272761C2}">
      <dgm:prSet/>
      <dgm:spPr/>
      <dgm:t>
        <a:bodyPr/>
        <a:lstStyle/>
        <a:p>
          <a:endParaRPr lang="fr-FR"/>
        </a:p>
      </dgm:t>
    </dgm:pt>
    <dgm:pt modelId="{9CDDC977-3A6B-4C88-8EFD-45EA25AE24DC}" type="sibTrans" cxnId="{EAB80C4F-0207-40AA-AA27-0139272761C2}">
      <dgm:prSet/>
      <dgm:spPr/>
      <dgm:t>
        <a:bodyPr/>
        <a:lstStyle/>
        <a:p>
          <a:endParaRPr lang="fr-FR"/>
        </a:p>
      </dgm:t>
    </dgm:pt>
    <dgm:pt modelId="{1F083780-C1F8-4EEC-B27B-71842E847A1C}">
      <dgm:prSet custT="1"/>
      <dgm:spPr>
        <a:solidFill>
          <a:srgbClr val="F1B300"/>
        </a:solidFill>
      </dgm:spPr>
      <dgm:t>
        <a:bodyPr/>
        <a:lstStyle/>
        <a:p>
          <a:r>
            <a:rPr lang="fr-FR" sz="1800" dirty="0">
              <a:latin typeface="+mn-lt"/>
              <a:cs typeface="Calibri" panose="020F0502020204030204" pitchFamily="34" charset="0"/>
            </a:rPr>
            <a:t>Mauvaises réparations</a:t>
          </a:r>
        </a:p>
      </dgm:t>
    </dgm:pt>
    <dgm:pt modelId="{156156B2-7B31-46E9-A03D-C4DB15D45EFC}" type="parTrans" cxnId="{04750850-D13D-4DBA-B003-729634DC1032}">
      <dgm:prSet/>
      <dgm:spPr/>
      <dgm:t>
        <a:bodyPr/>
        <a:lstStyle/>
        <a:p>
          <a:endParaRPr lang="fr-FR"/>
        </a:p>
      </dgm:t>
    </dgm:pt>
    <dgm:pt modelId="{9C570885-3778-404F-825F-F4C39E2E8E29}" type="sibTrans" cxnId="{04750850-D13D-4DBA-B003-729634DC1032}">
      <dgm:prSet/>
      <dgm:spPr/>
      <dgm:t>
        <a:bodyPr/>
        <a:lstStyle/>
        <a:p>
          <a:endParaRPr lang="fr-FR"/>
        </a:p>
      </dgm:t>
    </dgm:pt>
    <dgm:pt modelId="{322EB3F5-2473-4765-A5A9-8D3200C7AB9A}">
      <dgm:prSet custT="1"/>
      <dgm:spPr>
        <a:solidFill>
          <a:srgbClr val="FBCAA2"/>
        </a:solidFill>
      </dgm:spPr>
      <dgm:t>
        <a:bodyPr/>
        <a:lstStyle/>
        <a:p>
          <a:r>
            <a:rPr lang="fr-FR" sz="1800" dirty="0">
              <a:latin typeface="+mn-lt"/>
              <a:ea typeface="Calibri" panose="020F0502020204030204" pitchFamily="34" charset="0"/>
              <a:cs typeface="Calibri" panose="020F0502020204030204" pitchFamily="34" charset="0"/>
            </a:rPr>
            <a:t>Pollution</a:t>
          </a:r>
        </a:p>
      </dgm:t>
    </dgm:pt>
    <dgm:pt modelId="{7C182A5E-495E-45A3-B77F-AC7089B9BE28}" type="parTrans" cxnId="{F590B0A8-5FC1-40A1-AE4E-363348936A81}">
      <dgm:prSet/>
      <dgm:spPr/>
      <dgm:t>
        <a:bodyPr/>
        <a:lstStyle/>
        <a:p>
          <a:endParaRPr lang="fr-FR"/>
        </a:p>
      </dgm:t>
    </dgm:pt>
    <dgm:pt modelId="{0070ACC9-0946-4F74-9B9D-4F259838AE8E}" type="sibTrans" cxnId="{F590B0A8-5FC1-40A1-AE4E-363348936A81}">
      <dgm:prSet/>
      <dgm:spPr/>
      <dgm:t>
        <a:bodyPr/>
        <a:lstStyle/>
        <a:p>
          <a:endParaRPr lang="fr-FR"/>
        </a:p>
      </dgm:t>
    </dgm:pt>
    <dgm:pt modelId="{9DA3C1BD-233F-4C95-B775-E2D12BAC8A2F}">
      <dgm:prSet custT="1"/>
      <dgm:spPr>
        <a:solidFill>
          <a:srgbClr val="FBCAA2"/>
        </a:solidFill>
      </dgm:spPr>
      <dgm:t>
        <a:bodyPr/>
        <a:lstStyle/>
        <a:p>
          <a:r>
            <a:rPr lang="fr-FR" sz="1800" dirty="0">
              <a:latin typeface="+mn-lt"/>
              <a:ea typeface="Calibri" panose="020F0502020204030204" pitchFamily="34" charset="0"/>
              <a:cs typeface="Calibri" panose="020F0502020204030204" pitchFamily="34" charset="0"/>
            </a:rPr>
            <a:t>Lumière</a:t>
          </a:r>
        </a:p>
      </dgm:t>
    </dgm:pt>
    <dgm:pt modelId="{CE53F1B3-8231-4E1F-9790-116455F344A6}" type="parTrans" cxnId="{8958BD96-94E7-423E-916A-85D4AD0A845E}">
      <dgm:prSet/>
      <dgm:spPr/>
      <dgm:t>
        <a:bodyPr/>
        <a:lstStyle/>
        <a:p>
          <a:endParaRPr lang="fr-FR"/>
        </a:p>
      </dgm:t>
    </dgm:pt>
    <dgm:pt modelId="{9840CBE8-03F8-488F-869B-EAF6ACB95144}" type="sibTrans" cxnId="{8958BD96-94E7-423E-916A-85D4AD0A845E}">
      <dgm:prSet/>
      <dgm:spPr/>
      <dgm:t>
        <a:bodyPr/>
        <a:lstStyle/>
        <a:p>
          <a:endParaRPr lang="fr-FR"/>
        </a:p>
      </dgm:t>
    </dgm:pt>
    <dgm:pt modelId="{4A096D70-9113-4A92-98AE-EA93F6C0638C}">
      <dgm:prSet custT="1"/>
      <dgm:spPr>
        <a:solidFill>
          <a:srgbClr val="96DCD2"/>
        </a:solidFill>
      </dgm:spPr>
      <dgm:t>
        <a:bodyPr/>
        <a:lstStyle/>
        <a:p>
          <a:r>
            <a:rPr lang="fr-FR" sz="1800" dirty="0">
              <a:latin typeface="+mn-lt"/>
              <a:cs typeface="Calibri" panose="020F0502020204030204" pitchFamily="34" charset="0"/>
            </a:rPr>
            <a:t>Animaux</a:t>
          </a:r>
        </a:p>
      </dgm:t>
    </dgm:pt>
    <dgm:pt modelId="{843A42DF-A33D-4B89-A349-8817F2B0B746}" type="parTrans" cxnId="{79167F40-2B03-4E5D-B700-2B94C22141AD}">
      <dgm:prSet/>
      <dgm:spPr/>
      <dgm:t>
        <a:bodyPr/>
        <a:lstStyle/>
        <a:p>
          <a:endParaRPr lang="fr-FR"/>
        </a:p>
      </dgm:t>
    </dgm:pt>
    <dgm:pt modelId="{EC3B31FD-B7A9-4BD1-9C20-2BDF54621A5C}" type="sibTrans" cxnId="{79167F40-2B03-4E5D-B700-2B94C22141AD}">
      <dgm:prSet/>
      <dgm:spPr/>
      <dgm:t>
        <a:bodyPr/>
        <a:lstStyle/>
        <a:p>
          <a:endParaRPr lang="fr-FR"/>
        </a:p>
      </dgm:t>
    </dgm:pt>
    <dgm:pt modelId="{E359F6A8-FF35-431A-982B-461C3BADB8CB}">
      <dgm:prSet custT="1"/>
      <dgm:spPr>
        <a:solidFill>
          <a:srgbClr val="F1B300"/>
        </a:solidFill>
      </dgm:spPr>
      <dgm:t>
        <a:bodyPr/>
        <a:lstStyle/>
        <a:p>
          <a:r>
            <a:rPr lang="fr-FR" sz="1800" dirty="0">
              <a:latin typeface="+mn-lt"/>
              <a:cs typeface="Calibri" panose="020F0502020204030204" pitchFamily="34" charset="0"/>
            </a:rPr>
            <a:t>Manipulations inadaptées</a:t>
          </a:r>
        </a:p>
      </dgm:t>
    </dgm:pt>
    <dgm:pt modelId="{B6CD33F6-2420-43C7-BD9D-BE894FF36BEF}" type="parTrans" cxnId="{E3BC6B76-B0AE-42E4-B095-4578DFB135F5}">
      <dgm:prSet/>
      <dgm:spPr/>
      <dgm:t>
        <a:bodyPr/>
        <a:lstStyle/>
        <a:p>
          <a:endParaRPr lang="fr-FR"/>
        </a:p>
      </dgm:t>
    </dgm:pt>
    <dgm:pt modelId="{BD6A74BC-A4FA-492B-A706-595B5403B9CC}" type="sibTrans" cxnId="{E3BC6B76-B0AE-42E4-B095-4578DFB135F5}">
      <dgm:prSet/>
      <dgm:spPr/>
      <dgm:t>
        <a:bodyPr/>
        <a:lstStyle/>
        <a:p>
          <a:endParaRPr lang="fr-FR"/>
        </a:p>
      </dgm:t>
    </dgm:pt>
    <dgm:pt modelId="{67F1F792-3C9A-452D-9020-B8CD70D76688}">
      <dgm:prSet custT="1"/>
      <dgm:spPr>
        <a:solidFill>
          <a:srgbClr val="96DCD2"/>
        </a:solidFill>
      </dgm:spPr>
      <dgm:t>
        <a:bodyPr/>
        <a:lstStyle/>
        <a:p>
          <a:r>
            <a:rPr lang="fr-FR" sz="1800" dirty="0">
              <a:latin typeface="+mn-lt"/>
              <a:cs typeface="Calibri" panose="020F0502020204030204" pitchFamily="34" charset="0"/>
            </a:rPr>
            <a:t>Bactéries</a:t>
          </a:r>
        </a:p>
      </dgm:t>
    </dgm:pt>
    <dgm:pt modelId="{C8358183-B961-4550-AD75-5C6BC38C62BF}" type="parTrans" cxnId="{412D859B-CF20-4619-B68D-B204490F9C56}">
      <dgm:prSet/>
      <dgm:spPr/>
      <dgm:t>
        <a:bodyPr/>
        <a:lstStyle/>
        <a:p>
          <a:endParaRPr lang="fr-FR"/>
        </a:p>
      </dgm:t>
    </dgm:pt>
    <dgm:pt modelId="{9B88AC0A-BE65-4C42-B6C1-553AA2C9A569}" type="sibTrans" cxnId="{412D859B-CF20-4619-B68D-B204490F9C56}">
      <dgm:prSet/>
      <dgm:spPr/>
      <dgm:t>
        <a:bodyPr/>
        <a:lstStyle/>
        <a:p>
          <a:endParaRPr lang="fr-FR"/>
        </a:p>
      </dgm:t>
    </dgm:pt>
    <dgm:pt modelId="{229D2C6D-A5B9-4042-86AC-07FB9F93CE1E}">
      <dgm:prSet custT="1"/>
      <dgm:spPr>
        <a:solidFill>
          <a:srgbClr val="7F9AA0"/>
        </a:solidFill>
      </dgm:spPr>
      <dgm:t>
        <a:bodyPr/>
        <a:lstStyle/>
        <a:p>
          <a:r>
            <a:rPr lang="fr-FR" sz="1800" dirty="0">
              <a:latin typeface="+mn-lt"/>
              <a:cs typeface="Calibri" panose="020F0502020204030204" pitchFamily="34" charset="0"/>
            </a:rPr>
            <a:t>Accidents technologiques</a:t>
          </a:r>
        </a:p>
      </dgm:t>
    </dgm:pt>
    <dgm:pt modelId="{7FD082A6-A034-45D5-8EEC-ED2AD52ECF85}" type="parTrans" cxnId="{00F337B2-C72E-4E54-920E-A66DD8555D48}">
      <dgm:prSet/>
      <dgm:spPr/>
      <dgm:t>
        <a:bodyPr/>
        <a:lstStyle/>
        <a:p>
          <a:endParaRPr lang="fr-FR"/>
        </a:p>
      </dgm:t>
    </dgm:pt>
    <dgm:pt modelId="{A6FC4DF0-048B-4417-BED7-062648B50DD2}" type="sibTrans" cxnId="{00F337B2-C72E-4E54-920E-A66DD8555D48}">
      <dgm:prSet/>
      <dgm:spPr/>
      <dgm:t>
        <a:bodyPr/>
        <a:lstStyle/>
        <a:p>
          <a:endParaRPr lang="fr-FR"/>
        </a:p>
      </dgm:t>
    </dgm:pt>
    <dgm:pt modelId="{3D13FF47-DF44-4A88-B749-C95693BAB250}">
      <dgm:prSet custT="1"/>
      <dgm:spPr>
        <a:solidFill>
          <a:srgbClr val="FBCAA2"/>
        </a:solidFill>
      </dgm:spPr>
      <dgm:t>
        <a:bodyPr/>
        <a:lstStyle/>
        <a:p>
          <a:r>
            <a:rPr lang="fr-FR" sz="1800" dirty="0">
              <a:latin typeface="+mn-lt"/>
              <a:ea typeface="Calibri" panose="020F0502020204030204" pitchFamily="34" charset="0"/>
              <a:cs typeface="Calibri" panose="020F0502020204030204" pitchFamily="34" charset="0"/>
            </a:rPr>
            <a:t>Matériaux</a:t>
          </a:r>
        </a:p>
      </dgm:t>
    </dgm:pt>
    <dgm:pt modelId="{C31B52D3-8F03-411F-8159-DC005A263481}" type="parTrans" cxnId="{3E02C9FB-2ADA-47B1-BC0B-65A0B3D2F3AE}">
      <dgm:prSet/>
      <dgm:spPr/>
      <dgm:t>
        <a:bodyPr/>
        <a:lstStyle/>
        <a:p>
          <a:endParaRPr lang="fr-FR"/>
        </a:p>
      </dgm:t>
    </dgm:pt>
    <dgm:pt modelId="{F55822A8-DDA5-468F-811B-28DBDDDEFD95}" type="sibTrans" cxnId="{3E02C9FB-2ADA-47B1-BC0B-65A0B3D2F3AE}">
      <dgm:prSet/>
      <dgm:spPr/>
      <dgm:t>
        <a:bodyPr/>
        <a:lstStyle/>
        <a:p>
          <a:endParaRPr lang="fr-FR"/>
        </a:p>
      </dgm:t>
    </dgm:pt>
    <dgm:pt modelId="{0AFBCF53-611C-4E5A-9674-E36191FB178A}" type="pres">
      <dgm:prSet presAssocID="{8E97A33D-5BA3-4875-A9A5-9206F881DB54}" presName="diagram" presStyleCnt="0">
        <dgm:presLayoutVars>
          <dgm:dir/>
          <dgm:resizeHandles val="exact"/>
        </dgm:presLayoutVars>
      </dgm:prSet>
      <dgm:spPr/>
    </dgm:pt>
    <dgm:pt modelId="{F8D8BCF0-2665-4E93-8DDD-6BEEB561FCEA}" type="pres">
      <dgm:prSet presAssocID="{BCA9E168-4E5C-44BF-B80E-72515F84BDB1}" presName="node" presStyleLbl="node1" presStyleIdx="0" presStyleCnt="4" custScaleY="154016">
        <dgm:presLayoutVars>
          <dgm:bulletEnabled val="1"/>
        </dgm:presLayoutVars>
      </dgm:prSet>
      <dgm:spPr/>
    </dgm:pt>
    <dgm:pt modelId="{2912D926-6FE7-4B2E-B73F-EB309ADFCD7F}" type="pres">
      <dgm:prSet presAssocID="{FC0BC3C1-AD57-4159-A8CC-9F6448386F91}" presName="sibTrans" presStyleCnt="0"/>
      <dgm:spPr/>
    </dgm:pt>
    <dgm:pt modelId="{A80BADF4-EABC-45B0-8695-BA92046F792D}" type="pres">
      <dgm:prSet presAssocID="{63125BB0-1B46-4D64-97B5-E59F3B641D57}" presName="node" presStyleLbl="node1" presStyleIdx="1" presStyleCnt="4" custScaleY="126973" custLinFactNeighborX="1714" custLinFactNeighborY="576">
        <dgm:presLayoutVars>
          <dgm:bulletEnabled val="1"/>
        </dgm:presLayoutVars>
      </dgm:prSet>
      <dgm:spPr/>
    </dgm:pt>
    <dgm:pt modelId="{D9CB5D7F-040F-4480-8507-EED313DCD543}" type="pres">
      <dgm:prSet presAssocID="{3EB810BC-FE41-4B07-8B0D-212FF845F8B7}" presName="sibTrans" presStyleCnt="0"/>
      <dgm:spPr/>
    </dgm:pt>
    <dgm:pt modelId="{C0DDE162-4323-47C3-8189-A7E63AE82755}" type="pres">
      <dgm:prSet presAssocID="{556009B4-4DB5-4FA3-A44D-C73DB6D18336}" presName="node" presStyleLbl="node1" presStyleIdx="2" presStyleCnt="4" custScaleY="119742">
        <dgm:presLayoutVars>
          <dgm:bulletEnabled val="1"/>
        </dgm:presLayoutVars>
      </dgm:prSet>
      <dgm:spPr/>
    </dgm:pt>
    <dgm:pt modelId="{F714A97B-0D15-4D75-AAEE-6624DBDDF2B6}" type="pres">
      <dgm:prSet presAssocID="{1953C7F0-64EB-4311-A829-103C32D3D2EF}" presName="sibTrans" presStyleCnt="0"/>
      <dgm:spPr/>
    </dgm:pt>
    <dgm:pt modelId="{3CC1D844-2F88-4528-A1A1-CE0F073CF673}" type="pres">
      <dgm:prSet presAssocID="{341DFE38-98CC-4719-8EB3-8BF5BAE7AFC4}" presName="node" presStyleLbl="node1" presStyleIdx="3" presStyleCnt="4" custScaleX="150121" custScaleY="117297" custLinFactNeighborX="-2926" custLinFactNeighborY="-22493">
        <dgm:presLayoutVars>
          <dgm:bulletEnabled val="1"/>
        </dgm:presLayoutVars>
      </dgm:prSet>
      <dgm:spPr/>
    </dgm:pt>
  </dgm:ptLst>
  <dgm:cxnLst>
    <dgm:cxn modelId="{29A4CA09-7187-44CE-B1F5-9AE44FB8A21B}" type="presOf" srcId="{556009B4-4DB5-4FA3-A44D-C73DB6D18336}" destId="{C0DDE162-4323-47C3-8189-A7E63AE82755}" srcOrd="0" destOrd="0" presId="urn:microsoft.com/office/officeart/2005/8/layout/default"/>
    <dgm:cxn modelId="{29E3660C-6272-4737-8B3A-851E98FFD2BB}" type="presOf" srcId="{229D2C6D-A5B9-4042-86AC-07FB9F93CE1E}" destId="{C0DDE162-4323-47C3-8189-A7E63AE82755}" srcOrd="0" destOrd="3" presId="urn:microsoft.com/office/officeart/2005/8/layout/default"/>
    <dgm:cxn modelId="{D5870314-1E69-4664-BD6A-2EC53DC78A6E}" srcId="{63125BB0-1B46-4D64-97B5-E59F3B641D57}" destId="{76F0B152-1C86-4413-AC52-DE31ED1FDE3C}" srcOrd="2" destOrd="0" parTransId="{B1FEEB9E-E417-411C-857F-7345AB5915D9}" sibTransId="{127B9613-4C68-4695-82CE-910BBE4F0392}"/>
    <dgm:cxn modelId="{43C73F1A-6534-4C47-953F-9B2EB7EC9DB0}" srcId="{341DFE38-98CC-4719-8EB3-8BF5BAE7AFC4}" destId="{379FD563-4693-4611-88C1-E11399E373A3}" srcOrd="0" destOrd="0" parTransId="{D9E38974-DE37-489F-8B23-9F7175E88D1F}" sibTransId="{71458C08-2612-4670-8CBC-2F9DE814585E}"/>
    <dgm:cxn modelId="{9992E624-EED5-4C4E-B493-852AA37E69A0}" type="presOf" srcId="{1F083780-C1F8-4EEC-B27B-71842E847A1C}" destId="{3CC1D844-2F88-4528-A1A1-CE0F073CF673}" srcOrd="0" destOrd="3" presId="urn:microsoft.com/office/officeart/2005/8/layout/default"/>
    <dgm:cxn modelId="{6580803F-6D95-4850-A6F3-C489F93DFE48}" srcId="{BCA9E168-4E5C-44BF-B80E-72515F84BDB1}" destId="{096F7EF7-E27C-4CEB-96B1-21711A40E91D}" srcOrd="0" destOrd="0" parTransId="{6C88B77D-0874-4187-8C6C-BB4DC1043FCC}" sibTransId="{1C190CB5-D42F-4523-A9EF-852603F748DF}"/>
    <dgm:cxn modelId="{46B3EB3F-7081-47A0-A017-A9A3E44E8BAD}" type="presOf" srcId="{379FD563-4693-4611-88C1-E11399E373A3}" destId="{3CC1D844-2F88-4528-A1A1-CE0F073CF673}" srcOrd="0" destOrd="1" presId="urn:microsoft.com/office/officeart/2005/8/layout/default"/>
    <dgm:cxn modelId="{79167F40-2B03-4E5D-B700-2B94C22141AD}" srcId="{63125BB0-1B46-4D64-97B5-E59F3B641D57}" destId="{4A096D70-9113-4A92-98AE-EA93F6C0638C}" srcOrd="3" destOrd="0" parTransId="{843A42DF-A33D-4B89-A349-8817F2B0B746}" sibTransId="{EC3B31FD-B7A9-4BD1-9C20-2BDF54621A5C}"/>
    <dgm:cxn modelId="{E21ECA5D-312C-4C6E-807D-4453EDE7A1ED}" type="presOf" srcId="{3D13FF47-DF44-4A88-B749-C95693BAB250}" destId="{F8D8BCF0-2665-4E93-8DDD-6BEEB561FCEA}" srcOrd="0" destOrd="5" presId="urn:microsoft.com/office/officeart/2005/8/layout/default"/>
    <dgm:cxn modelId="{8AA6E462-C2E9-4D32-ADC5-3A2452740510}" srcId="{8E97A33D-5BA3-4875-A9A5-9206F881DB54}" destId="{BCA9E168-4E5C-44BF-B80E-72515F84BDB1}" srcOrd="0" destOrd="0" parTransId="{7B7246AB-F789-4180-9525-B27F60A153D7}" sibTransId="{FC0BC3C1-AD57-4159-A8CC-9F6448386F91}"/>
    <dgm:cxn modelId="{11E26B63-940C-4F6B-9B77-913C7F8562F1}" type="presOf" srcId="{E359F6A8-FF35-431A-982B-461C3BADB8CB}" destId="{3CC1D844-2F88-4528-A1A1-CE0F073CF673}" srcOrd="0" destOrd="4" presId="urn:microsoft.com/office/officeart/2005/8/layout/default"/>
    <dgm:cxn modelId="{BEED5F4A-88D8-4957-A575-77A0B023DD1C}" type="presOf" srcId="{F47568E9-352B-457A-82FF-A97C597E742B}" destId="{C0DDE162-4323-47C3-8189-A7E63AE82755}" srcOrd="0" destOrd="2" presId="urn:microsoft.com/office/officeart/2005/8/layout/default"/>
    <dgm:cxn modelId="{C5AD296C-DAC9-4F0F-AD41-9904C494CEED}" type="presOf" srcId="{3193BB88-5CA0-416F-BEB1-3B290C54199E}" destId="{F8D8BCF0-2665-4E93-8DDD-6BEEB561FCEA}" srcOrd="0" destOrd="2" presId="urn:microsoft.com/office/officeart/2005/8/layout/default"/>
    <dgm:cxn modelId="{46ACEC4D-4B6C-4817-B886-E60E1F68DCCA}" type="presOf" srcId="{096F7EF7-E27C-4CEB-96B1-21711A40E91D}" destId="{F8D8BCF0-2665-4E93-8DDD-6BEEB561FCEA}" srcOrd="0" destOrd="1" presId="urn:microsoft.com/office/officeart/2005/8/layout/default"/>
    <dgm:cxn modelId="{EAB80C4F-0207-40AA-AA27-0139272761C2}" srcId="{341DFE38-98CC-4719-8EB3-8BF5BAE7AFC4}" destId="{B12310E8-6361-43E5-8740-CD30607441E4}" srcOrd="1" destOrd="0" parTransId="{1D31FF34-6E54-4FD8-B778-0381BEB4237C}" sibTransId="{9CDDC977-3A6B-4C88-8EFD-45EA25AE24DC}"/>
    <dgm:cxn modelId="{04750850-D13D-4DBA-B003-729634DC1032}" srcId="{341DFE38-98CC-4719-8EB3-8BF5BAE7AFC4}" destId="{1F083780-C1F8-4EEC-B27B-71842E847A1C}" srcOrd="2" destOrd="0" parTransId="{156156B2-7B31-46E9-A03D-C4DB15D45EFC}" sibTransId="{9C570885-3778-404F-825F-F4C39E2E8E29}"/>
    <dgm:cxn modelId="{ADA6B351-C2FC-44EB-A569-E4AD64C5A783}" srcId="{8E97A33D-5BA3-4875-A9A5-9206F881DB54}" destId="{63125BB0-1B46-4D64-97B5-E59F3B641D57}" srcOrd="1" destOrd="0" parTransId="{EE57DA12-3F7F-4C21-8CEF-A4078146E1E5}" sibTransId="{3EB810BC-FE41-4B07-8B0D-212FF845F8B7}"/>
    <dgm:cxn modelId="{E3BC6B76-B0AE-42E4-B095-4578DFB135F5}" srcId="{341DFE38-98CC-4719-8EB3-8BF5BAE7AFC4}" destId="{E359F6A8-FF35-431A-982B-461C3BADB8CB}" srcOrd="3" destOrd="0" parTransId="{B6CD33F6-2420-43C7-BD9D-BE894FF36BEF}" sibTransId="{BD6A74BC-A4FA-492B-A706-595B5403B9CC}"/>
    <dgm:cxn modelId="{44057D79-B50D-4DED-9806-AA39C522D878}" srcId="{8E97A33D-5BA3-4875-A9A5-9206F881DB54}" destId="{341DFE38-98CC-4719-8EB3-8BF5BAE7AFC4}" srcOrd="3" destOrd="0" parTransId="{9DD1C8E0-E22D-4021-A5D0-3BEBE686F2B0}" sibTransId="{3948D040-0417-4E53-92D4-E70737D128FE}"/>
    <dgm:cxn modelId="{818A6F81-E03A-4CAD-A952-4A2704511731}" srcId="{8E97A33D-5BA3-4875-A9A5-9206F881DB54}" destId="{556009B4-4DB5-4FA3-A44D-C73DB6D18336}" srcOrd="2" destOrd="0" parTransId="{1AE443CE-C9BB-4C78-832F-81341B511FF1}" sibTransId="{1953C7F0-64EB-4311-A829-103C32D3D2EF}"/>
    <dgm:cxn modelId="{0B6AC783-86B7-4100-A0F7-84066A5C8AD6}" type="presOf" srcId="{67F1F792-3C9A-452D-9020-B8CD70D76688}" destId="{A80BADF4-EABC-45B0-8695-BA92046F792D}" srcOrd="0" destOrd="2" presId="urn:microsoft.com/office/officeart/2005/8/layout/default"/>
    <dgm:cxn modelId="{8AEFCA92-C7EA-44EF-B102-3C8B71EEC1B5}" type="presOf" srcId="{9DA3C1BD-233F-4C95-B775-E2D12BAC8A2F}" destId="{F8D8BCF0-2665-4E93-8DDD-6BEEB561FCEA}" srcOrd="0" destOrd="4" presId="urn:microsoft.com/office/officeart/2005/8/layout/default"/>
    <dgm:cxn modelId="{9D8B4B96-2402-44A4-B389-A2842BFD4753}" type="presOf" srcId="{B12310E8-6361-43E5-8740-CD30607441E4}" destId="{3CC1D844-2F88-4528-A1A1-CE0F073CF673}" srcOrd="0" destOrd="2" presId="urn:microsoft.com/office/officeart/2005/8/layout/default"/>
    <dgm:cxn modelId="{4E76BB96-1AC4-499A-8A4B-9C9892BFF308}" srcId="{63125BB0-1B46-4D64-97B5-E59F3B641D57}" destId="{44230C31-480F-4D14-ABB0-D7B5D99B7F30}" srcOrd="0" destOrd="0" parTransId="{1C444C17-1591-45A8-8F2A-09E6F1583173}" sibTransId="{B06A0988-0499-4C7D-8909-487B81765B72}"/>
    <dgm:cxn modelId="{8958BD96-94E7-423E-916A-85D4AD0A845E}" srcId="{BCA9E168-4E5C-44BF-B80E-72515F84BDB1}" destId="{9DA3C1BD-233F-4C95-B775-E2D12BAC8A2F}" srcOrd="3" destOrd="0" parTransId="{CE53F1B3-8231-4E1F-9790-116455F344A6}" sibTransId="{9840CBE8-03F8-488F-869B-EAF6ACB95144}"/>
    <dgm:cxn modelId="{412D859B-CF20-4619-B68D-B204490F9C56}" srcId="{63125BB0-1B46-4D64-97B5-E59F3B641D57}" destId="{67F1F792-3C9A-452D-9020-B8CD70D76688}" srcOrd="1" destOrd="0" parTransId="{C8358183-B961-4550-AD75-5C6BC38C62BF}" sibTransId="{9B88AC0A-BE65-4C42-B6C1-553AA2C9A569}"/>
    <dgm:cxn modelId="{F590B0A8-5FC1-40A1-AE4E-363348936A81}" srcId="{BCA9E168-4E5C-44BF-B80E-72515F84BDB1}" destId="{322EB3F5-2473-4765-A5A9-8D3200C7AB9A}" srcOrd="2" destOrd="0" parTransId="{7C182A5E-495E-45A3-B77F-AC7089B9BE28}" sibTransId="{0070ACC9-0946-4F74-9B9D-4F259838AE8E}"/>
    <dgm:cxn modelId="{9D1470AF-6713-48D7-934D-471C44FFC75D}" srcId="{556009B4-4DB5-4FA3-A44D-C73DB6D18336}" destId="{DBAF33F3-A8AF-4AFE-BAB0-BD8469B9DBB4}" srcOrd="0" destOrd="0" parTransId="{DC19670A-CCF7-4A10-A64C-5B6460CF71C3}" sibTransId="{B6F65D0C-7337-4020-9A12-792F840DCE77}"/>
    <dgm:cxn modelId="{A84702B0-B312-4FE5-8718-61DAE0D51703}" type="presOf" srcId="{8E97A33D-5BA3-4875-A9A5-9206F881DB54}" destId="{0AFBCF53-611C-4E5A-9674-E36191FB178A}" srcOrd="0" destOrd="0" presId="urn:microsoft.com/office/officeart/2005/8/layout/default"/>
    <dgm:cxn modelId="{00F337B2-C72E-4E54-920E-A66DD8555D48}" srcId="{556009B4-4DB5-4FA3-A44D-C73DB6D18336}" destId="{229D2C6D-A5B9-4042-86AC-07FB9F93CE1E}" srcOrd="2" destOrd="0" parTransId="{7FD082A6-A034-45D5-8EEC-ED2AD52ECF85}" sibTransId="{A6FC4DF0-048B-4417-BED7-062648B50DD2}"/>
    <dgm:cxn modelId="{9E87BAC0-BF2B-4C13-8EF1-C38A5C3F2B2D}" type="presOf" srcId="{76F0B152-1C86-4413-AC52-DE31ED1FDE3C}" destId="{A80BADF4-EABC-45B0-8695-BA92046F792D}" srcOrd="0" destOrd="3" presId="urn:microsoft.com/office/officeart/2005/8/layout/default"/>
    <dgm:cxn modelId="{1276CBC1-3F81-4396-A874-64A3006C861C}" srcId="{556009B4-4DB5-4FA3-A44D-C73DB6D18336}" destId="{F47568E9-352B-457A-82FF-A97C597E742B}" srcOrd="1" destOrd="0" parTransId="{6BA5BD18-D8E9-45FB-89A8-95AEE61E371E}" sibTransId="{38D20E3C-8AC5-4704-83F4-FADF05DAB5B2}"/>
    <dgm:cxn modelId="{F634C0CC-5B6A-4DA3-BACB-D5FA1A715FC1}" type="presOf" srcId="{DBAF33F3-A8AF-4AFE-BAB0-BD8469B9DBB4}" destId="{C0DDE162-4323-47C3-8189-A7E63AE82755}" srcOrd="0" destOrd="1" presId="urn:microsoft.com/office/officeart/2005/8/layout/default"/>
    <dgm:cxn modelId="{4F8BFECD-8A2D-4133-AFAD-FA395E344A47}" srcId="{BCA9E168-4E5C-44BF-B80E-72515F84BDB1}" destId="{3193BB88-5CA0-416F-BEB1-3B290C54199E}" srcOrd="1" destOrd="0" parTransId="{2E0F1303-6194-4576-8573-530506FEB4E4}" sibTransId="{8AF84A7F-B93A-4DFB-AE07-22578314E600}"/>
    <dgm:cxn modelId="{170B73CF-586F-4CAF-BA61-1D6D149CF620}" type="presOf" srcId="{BCA9E168-4E5C-44BF-B80E-72515F84BDB1}" destId="{F8D8BCF0-2665-4E93-8DDD-6BEEB561FCEA}" srcOrd="0" destOrd="0" presId="urn:microsoft.com/office/officeart/2005/8/layout/default"/>
    <dgm:cxn modelId="{DAB5DFD4-BA59-47E6-A9E7-3CA26FD9FF81}" type="presOf" srcId="{341DFE38-98CC-4719-8EB3-8BF5BAE7AFC4}" destId="{3CC1D844-2F88-4528-A1A1-CE0F073CF673}" srcOrd="0" destOrd="0" presId="urn:microsoft.com/office/officeart/2005/8/layout/default"/>
    <dgm:cxn modelId="{4267C0F1-B0A4-45AC-BF58-DA52FC17505F}" type="presOf" srcId="{322EB3F5-2473-4765-A5A9-8D3200C7AB9A}" destId="{F8D8BCF0-2665-4E93-8DDD-6BEEB561FCEA}" srcOrd="0" destOrd="3" presId="urn:microsoft.com/office/officeart/2005/8/layout/default"/>
    <dgm:cxn modelId="{EACC04F6-922C-4E93-A51A-2B71A1484578}" type="presOf" srcId="{4A096D70-9113-4A92-98AE-EA93F6C0638C}" destId="{A80BADF4-EABC-45B0-8695-BA92046F792D}" srcOrd="0" destOrd="4" presId="urn:microsoft.com/office/officeart/2005/8/layout/default"/>
    <dgm:cxn modelId="{3E02C9FB-2ADA-47B1-BC0B-65A0B3D2F3AE}" srcId="{BCA9E168-4E5C-44BF-B80E-72515F84BDB1}" destId="{3D13FF47-DF44-4A88-B749-C95693BAB250}" srcOrd="4" destOrd="0" parTransId="{C31B52D3-8F03-411F-8159-DC005A263481}" sibTransId="{F55822A8-DDA5-468F-811B-28DBDDDEFD95}"/>
    <dgm:cxn modelId="{C963CDFD-0594-4B3F-B3EF-18EC55A11B73}" type="presOf" srcId="{63125BB0-1B46-4D64-97B5-E59F3B641D57}" destId="{A80BADF4-EABC-45B0-8695-BA92046F792D}" srcOrd="0" destOrd="0" presId="urn:microsoft.com/office/officeart/2005/8/layout/default"/>
    <dgm:cxn modelId="{642854FF-D059-4025-B5D3-9F982DEA5B4F}" type="presOf" srcId="{44230C31-480F-4D14-ABB0-D7B5D99B7F30}" destId="{A80BADF4-EABC-45B0-8695-BA92046F792D}" srcOrd="0" destOrd="1" presId="urn:microsoft.com/office/officeart/2005/8/layout/default"/>
    <dgm:cxn modelId="{EEABC8A2-A3ED-4892-A1AA-F331E2B85702}" type="presParOf" srcId="{0AFBCF53-611C-4E5A-9674-E36191FB178A}" destId="{F8D8BCF0-2665-4E93-8DDD-6BEEB561FCEA}" srcOrd="0" destOrd="0" presId="urn:microsoft.com/office/officeart/2005/8/layout/default"/>
    <dgm:cxn modelId="{9D2BFAB3-EA71-4439-9BC5-0F9D666C7B73}" type="presParOf" srcId="{0AFBCF53-611C-4E5A-9674-E36191FB178A}" destId="{2912D926-6FE7-4B2E-B73F-EB309ADFCD7F}" srcOrd="1" destOrd="0" presId="urn:microsoft.com/office/officeart/2005/8/layout/default"/>
    <dgm:cxn modelId="{6FC5C12F-6366-4409-9849-BA327303F6BF}" type="presParOf" srcId="{0AFBCF53-611C-4E5A-9674-E36191FB178A}" destId="{A80BADF4-EABC-45B0-8695-BA92046F792D}" srcOrd="2" destOrd="0" presId="urn:microsoft.com/office/officeart/2005/8/layout/default"/>
    <dgm:cxn modelId="{888CDF01-0119-44E4-9198-B6FA36C0644C}" type="presParOf" srcId="{0AFBCF53-611C-4E5A-9674-E36191FB178A}" destId="{D9CB5D7F-040F-4480-8507-EED313DCD543}" srcOrd="3" destOrd="0" presId="urn:microsoft.com/office/officeart/2005/8/layout/default"/>
    <dgm:cxn modelId="{1285850B-B166-4BC1-87FB-B7252D76A6CD}" type="presParOf" srcId="{0AFBCF53-611C-4E5A-9674-E36191FB178A}" destId="{C0DDE162-4323-47C3-8189-A7E63AE82755}" srcOrd="4" destOrd="0" presId="urn:microsoft.com/office/officeart/2005/8/layout/default"/>
    <dgm:cxn modelId="{85346567-816F-46E1-BAA2-87B675BE228A}" type="presParOf" srcId="{0AFBCF53-611C-4E5A-9674-E36191FB178A}" destId="{F714A97B-0D15-4D75-AAEE-6624DBDDF2B6}" srcOrd="5" destOrd="0" presId="urn:microsoft.com/office/officeart/2005/8/layout/default"/>
    <dgm:cxn modelId="{166C1BA8-AE85-47A7-8B44-03403809690E}" type="presParOf" srcId="{0AFBCF53-611C-4E5A-9674-E36191FB178A}" destId="{3CC1D844-2F88-4528-A1A1-CE0F073CF673}"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D7A1C4-6B41-4D29-994C-87C02E70C5E7}" type="doc">
      <dgm:prSet loTypeId="urn:microsoft.com/office/officeart/2005/8/layout/hierarchy3" loCatId="hierarchy" qsTypeId="urn:microsoft.com/office/officeart/2005/8/quickstyle/simple3" qsCatId="simple" csTypeId="urn:microsoft.com/office/officeart/2005/8/colors/colorful1" csCatId="colorful" phldr="1"/>
      <dgm:spPr/>
      <dgm:t>
        <a:bodyPr/>
        <a:lstStyle/>
        <a:p>
          <a:endParaRPr lang="fr-FR"/>
        </a:p>
      </dgm:t>
    </dgm:pt>
    <dgm:pt modelId="{F48502E6-EBE6-4C52-BDD5-469AFFC29D93}">
      <dgm:prSet phldrT="[Texte]"/>
      <dgm:spPr/>
      <dgm:t>
        <a:bodyPr/>
        <a:lstStyle/>
        <a:p>
          <a:r>
            <a:rPr lang="fr-FR" dirty="0"/>
            <a:t>25 ans </a:t>
          </a:r>
        </a:p>
      </dgm:t>
    </dgm:pt>
    <dgm:pt modelId="{9B58F282-4B50-4951-9E38-EA1E506C2163}" type="parTrans" cxnId="{DA7DCF8A-2EBE-459A-BEF2-C5CC6252038E}">
      <dgm:prSet/>
      <dgm:spPr/>
      <dgm:t>
        <a:bodyPr/>
        <a:lstStyle/>
        <a:p>
          <a:endParaRPr lang="fr-FR"/>
        </a:p>
      </dgm:t>
    </dgm:pt>
    <dgm:pt modelId="{BEB2FCB8-FC49-4F68-A9BC-7456923CFFFE}" type="sibTrans" cxnId="{DA7DCF8A-2EBE-459A-BEF2-C5CC6252038E}">
      <dgm:prSet/>
      <dgm:spPr/>
      <dgm:t>
        <a:bodyPr/>
        <a:lstStyle/>
        <a:p>
          <a:endParaRPr lang="fr-FR"/>
        </a:p>
      </dgm:t>
    </dgm:pt>
    <dgm:pt modelId="{83975996-3F01-4353-91DC-9F287A0AC743}">
      <dgm:prSet phldrT="[Texte]"/>
      <dgm:spPr/>
      <dgm:t>
        <a:bodyPr/>
        <a:lstStyle/>
        <a:p>
          <a:r>
            <a:rPr lang="fr-FR" dirty="0"/>
            <a:t>Secret industriel et commercial</a:t>
          </a:r>
        </a:p>
      </dgm:t>
    </dgm:pt>
    <dgm:pt modelId="{8F8E9063-A128-4238-AAA1-EAFB69712EBF}" type="parTrans" cxnId="{8EC8EB2C-73CE-4CEA-9D3C-D0940895F9E1}">
      <dgm:prSet/>
      <dgm:spPr/>
      <dgm:t>
        <a:bodyPr/>
        <a:lstStyle/>
        <a:p>
          <a:endParaRPr lang="fr-FR"/>
        </a:p>
      </dgm:t>
    </dgm:pt>
    <dgm:pt modelId="{9A2CD643-C493-4411-A092-DD689D92BA22}" type="sibTrans" cxnId="{8EC8EB2C-73CE-4CEA-9D3C-D0940895F9E1}">
      <dgm:prSet/>
      <dgm:spPr/>
      <dgm:t>
        <a:bodyPr/>
        <a:lstStyle/>
        <a:p>
          <a:endParaRPr lang="fr-FR"/>
        </a:p>
      </dgm:t>
    </dgm:pt>
    <dgm:pt modelId="{ABA7F6B5-A99B-4924-A000-5A4D88DD2837}">
      <dgm:prSet phldrT="[Texte]"/>
      <dgm:spPr/>
      <dgm:t>
        <a:bodyPr/>
        <a:lstStyle/>
        <a:p>
          <a:r>
            <a:rPr lang="fr-FR" dirty="0"/>
            <a:t>100 ans</a:t>
          </a:r>
        </a:p>
      </dgm:t>
    </dgm:pt>
    <dgm:pt modelId="{5E1BED5E-99C4-4C23-AFAA-8AECA926CF84}" type="parTrans" cxnId="{AA434980-4144-4959-9127-30DEA2EEC451}">
      <dgm:prSet/>
      <dgm:spPr/>
      <dgm:t>
        <a:bodyPr/>
        <a:lstStyle/>
        <a:p>
          <a:endParaRPr lang="fr-FR"/>
        </a:p>
      </dgm:t>
    </dgm:pt>
    <dgm:pt modelId="{32C96E2E-6D83-42F3-84BA-407A75418FA4}" type="sibTrans" cxnId="{AA434980-4144-4959-9127-30DEA2EEC451}">
      <dgm:prSet/>
      <dgm:spPr/>
      <dgm:t>
        <a:bodyPr/>
        <a:lstStyle/>
        <a:p>
          <a:endParaRPr lang="fr-FR"/>
        </a:p>
      </dgm:t>
    </dgm:pt>
    <dgm:pt modelId="{BECCEAC7-EBFA-45C2-8213-7BD876F31DE0}">
      <dgm:prSet phldrT="[Texte]"/>
      <dgm:spPr/>
      <dgm:t>
        <a:bodyPr/>
        <a:lstStyle/>
        <a:p>
          <a:r>
            <a:rPr lang="fr-FR" dirty="0"/>
            <a:t>Sécurité des personnes</a:t>
          </a:r>
        </a:p>
      </dgm:t>
    </dgm:pt>
    <dgm:pt modelId="{69FFEAE3-33AC-474A-8A9F-E8EEA0C9E999}" type="parTrans" cxnId="{BA9A0B88-DFF3-4F50-9555-CA7BDDE394ED}">
      <dgm:prSet/>
      <dgm:spPr/>
      <dgm:t>
        <a:bodyPr/>
        <a:lstStyle/>
        <a:p>
          <a:endParaRPr lang="fr-FR"/>
        </a:p>
      </dgm:t>
    </dgm:pt>
    <dgm:pt modelId="{D52C8C50-A84F-43D5-AF24-A290F8BC0FAA}" type="sibTrans" cxnId="{BA9A0B88-DFF3-4F50-9555-CA7BDDE394ED}">
      <dgm:prSet/>
      <dgm:spPr/>
      <dgm:t>
        <a:bodyPr/>
        <a:lstStyle/>
        <a:p>
          <a:endParaRPr lang="fr-FR"/>
        </a:p>
      </dgm:t>
    </dgm:pt>
    <dgm:pt modelId="{7F0165FA-8964-4910-8596-01E0773F1C70}">
      <dgm:prSet phldrT="[Texte]"/>
      <dgm:spPr/>
      <dgm:t>
        <a:bodyPr/>
        <a:lstStyle/>
        <a:p>
          <a:r>
            <a:rPr lang="fr-FR" dirty="0"/>
            <a:t>Documents se rapportant à une personne mineure</a:t>
          </a:r>
        </a:p>
      </dgm:t>
    </dgm:pt>
    <dgm:pt modelId="{84F6B304-A3AF-4817-97E3-C1BF18923B99}" type="parTrans" cxnId="{5556A79A-D08C-418B-A9F7-B8FB36AAA592}">
      <dgm:prSet/>
      <dgm:spPr/>
      <dgm:t>
        <a:bodyPr/>
        <a:lstStyle/>
        <a:p>
          <a:endParaRPr lang="fr-FR"/>
        </a:p>
      </dgm:t>
    </dgm:pt>
    <dgm:pt modelId="{E3455E34-A5B7-4682-916B-E4D4344EB18E}" type="sibTrans" cxnId="{5556A79A-D08C-418B-A9F7-B8FB36AAA592}">
      <dgm:prSet/>
      <dgm:spPr/>
      <dgm:t>
        <a:bodyPr/>
        <a:lstStyle/>
        <a:p>
          <a:endParaRPr lang="fr-FR"/>
        </a:p>
      </dgm:t>
    </dgm:pt>
    <dgm:pt modelId="{DF97D484-E23B-4352-BA44-75098B8591D4}">
      <dgm:prSet/>
      <dgm:spPr/>
      <dgm:t>
        <a:bodyPr/>
        <a:lstStyle/>
        <a:p>
          <a:r>
            <a:rPr lang="fr-FR" dirty="0"/>
            <a:t>50 ans</a:t>
          </a:r>
        </a:p>
      </dgm:t>
    </dgm:pt>
    <dgm:pt modelId="{9385A28A-5198-4846-97F9-38AE7A0CEC12}" type="parTrans" cxnId="{CF3ADBCC-86C3-4BB0-8FBE-AFF6AF78532D}">
      <dgm:prSet/>
      <dgm:spPr/>
      <dgm:t>
        <a:bodyPr/>
        <a:lstStyle/>
        <a:p>
          <a:endParaRPr lang="fr-FR"/>
        </a:p>
      </dgm:t>
    </dgm:pt>
    <dgm:pt modelId="{450EE7C9-D74E-406F-9616-072C0A607594}" type="sibTrans" cxnId="{CF3ADBCC-86C3-4BB0-8FBE-AFF6AF78532D}">
      <dgm:prSet/>
      <dgm:spPr/>
      <dgm:t>
        <a:bodyPr/>
        <a:lstStyle/>
        <a:p>
          <a:endParaRPr lang="fr-FR"/>
        </a:p>
      </dgm:t>
    </dgm:pt>
    <dgm:pt modelId="{298F36DB-9250-4F06-B10C-2869B58783F5}">
      <dgm:prSet/>
      <dgm:spPr/>
      <dgm:t>
        <a:bodyPr/>
        <a:lstStyle/>
        <a:p>
          <a:r>
            <a:rPr lang="fr-FR" dirty="0"/>
            <a:t>75 ans</a:t>
          </a:r>
        </a:p>
      </dgm:t>
    </dgm:pt>
    <dgm:pt modelId="{8A09CF2A-743A-49E9-A9EE-1BF43CEEDF89}" type="parTrans" cxnId="{829ED369-F9CF-4650-9A39-4DA8B789E47E}">
      <dgm:prSet/>
      <dgm:spPr/>
      <dgm:t>
        <a:bodyPr/>
        <a:lstStyle/>
        <a:p>
          <a:endParaRPr lang="fr-FR"/>
        </a:p>
      </dgm:t>
    </dgm:pt>
    <dgm:pt modelId="{5A5A34BB-A5D8-47E4-BAC8-92F42C7ED014}" type="sibTrans" cxnId="{829ED369-F9CF-4650-9A39-4DA8B789E47E}">
      <dgm:prSet/>
      <dgm:spPr/>
      <dgm:t>
        <a:bodyPr/>
        <a:lstStyle/>
        <a:p>
          <a:endParaRPr lang="fr-FR"/>
        </a:p>
      </dgm:t>
    </dgm:pt>
    <dgm:pt modelId="{550C05A1-4F9A-470E-8938-02827F53BC9A}">
      <dgm:prSet/>
      <dgm:spPr/>
      <dgm:t>
        <a:bodyPr/>
        <a:lstStyle/>
        <a:p>
          <a:r>
            <a:rPr lang="fr-FR" dirty="0"/>
            <a:t>Registre des naissances et mariages</a:t>
          </a:r>
        </a:p>
      </dgm:t>
    </dgm:pt>
    <dgm:pt modelId="{95C92E30-E658-45CE-942E-8EA811E6CFE5}" type="parTrans" cxnId="{5827CAF8-4332-4993-A91D-2C2356B4F21D}">
      <dgm:prSet/>
      <dgm:spPr/>
      <dgm:t>
        <a:bodyPr/>
        <a:lstStyle/>
        <a:p>
          <a:endParaRPr lang="fr-FR"/>
        </a:p>
      </dgm:t>
    </dgm:pt>
    <dgm:pt modelId="{9B3CAFDC-E9AB-4784-819A-02266568EDB9}" type="sibTrans" cxnId="{5827CAF8-4332-4993-A91D-2C2356B4F21D}">
      <dgm:prSet/>
      <dgm:spPr/>
      <dgm:t>
        <a:bodyPr/>
        <a:lstStyle/>
        <a:p>
          <a:endParaRPr lang="fr-FR"/>
        </a:p>
      </dgm:t>
    </dgm:pt>
    <dgm:pt modelId="{29D8FC7E-9FFD-4ACD-97EA-820F13E17BED}">
      <dgm:prSet/>
      <dgm:spPr/>
      <dgm:t>
        <a:bodyPr/>
        <a:lstStyle/>
        <a:p>
          <a:r>
            <a:rPr lang="fr-FR" dirty="0"/>
            <a:t>Documents de nature juridictionnelle</a:t>
          </a:r>
        </a:p>
      </dgm:t>
    </dgm:pt>
    <dgm:pt modelId="{2527D419-9D88-4633-8979-F86044B774AC}" type="parTrans" cxnId="{9F989079-CEAE-4CC2-83FA-9F4EE69A3354}">
      <dgm:prSet/>
      <dgm:spPr/>
      <dgm:t>
        <a:bodyPr/>
        <a:lstStyle/>
        <a:p>
          <a:endParaRPr lang="fr-FR"/>
        </a:p>
      </dgm:t>
    </dgm:pt>
    <dgm:pt modelId="{8DDD1D75-AE09-4D4E-A587-B4F3050E08B7}" type="sibTrans" cxnId="{9F989079-CEAE-4CC2-83FA-9F4EE69A3354}">
      <dgm:prSet/>
      <dgm:spPr/>
      <dgm:t>
        <a:bodyPr/>
        <a:lstStyle/>
        <a:p>
          <a:endParaRPr lang="fr-FR"/>
        </a:p>
      </dgm:t>
    </dgm:pt>
    <dgm:pt modelId="{34FC7641-00C9-448B-9DBE-9E9728899D93}">
      <dgm:prSet/>
      <dgm:spPr/>
      <dgm:t>
        <a:bodyPr/>
        <a:lstStyle/>
        <a:p>
          <a:r>
            <a:rPr lang="fr-FR" dirty="0"/>
            <a:t>120 ans</a:t>
          </a:r>
        </a:p>
      </dgm:t>
    </dgm:pt>
    <dgm:pt modelId="{F4E92DDC-8CD9-49C1-BB8E-4D270591BD41}" type="parTrans" cxnId="{1AEF7A78-B586-4C88-A77C-FDAF62580700}">
      <dgm:prSet/>
      <dgm:spPr/>
      <dgm:t>
        <a:bodyPr/>
        <a:lstStyle/>
        <a:p>
          <a:endParaRPr lang="fr-FR"/>
        </a:p>
      </dgm:t>
    </dgm:pt>
    <dgm:pt modelId="{3FBFC7D1-2C9D-4E14-9664-4916E7411240}" type="sibTrans" cxnId="{1AEF7A78-B586-4C88-A77C-FDAF62580700}">
      <dgm:prSet/>
      <dgm:spPr/>
      <dgm:t>
        <a:bodyPr/>
        <a:lstStyle/>
        <a:p>
          <a:endParaRPr lang="fr-FR"/>
        </a:p>
      </dgm:t>
    </dgm:pt>
    <dgm:pt modelId="{FF9590F1-30D6-4DAE-A402-7E777AD50414}">
      <dgm:prSet/>
      <dgm:spPr/>
      <dgm:t>
        <a:bodyPr/>
        <a:lstStyle/>
        <a:p>
          <a:r>
            <a:rPr lang="fr-FR" dirty="0"/>
            <a:t>Vie privée :</a:t>
          </a:r>
        </a:p>
        <a:p>
          <a:r>
            <a:rPr lang="fr-FR" dirty="0"/>
            <a:t>- dossiers d’agents</a:t>
          </a:r>
        </a:p>
        <a:p>
          <a:r>
            <a:rPr lang="fr-FR" dirty="0"/>
            <a:t>- listes des enfants scolarisés</a:t>
          </a:r>
        </a:p>
      </dgm:t>
    </dgm:pt>
    <dgm:pt modelId="{00532138-9A58-40AE-A8AB-B492B82FC94C}" type="parTrans" cxnId="{468A6643-BB37-4BAD-9F1F-392F0E1A7B9E}">
      <dgm:prSet/>
      <dgm:spPr/>
      <dgm:t>
        <a:bodyPr/>
        <a:lstStyle/>
        <a:p>
          <a:endParaRPr lang="fr-FR"/>
        </a:p>
      </dgm:t>
    </dgm:pt>
    <dgm:pt modelId="{A2F6C5EF-0245-4413-B37F-CBF42CBFEE42}" type="sibTrans" cxnId="{468A6643-BB37-4BAD-9F1F-392F0E1A7B9E}">
      <dgm:prSet/>
      <dgm:spPr/>
      <dgm:t>
        <a:bodyPr/>
        <a:lstStyle/>
        <a:p>
          <a:endParaRPr lang="fr-FR"/>
        </a:p>
      </dgm:t>
    </dgm:pt>
    <dgm:pt modelId="{184056EC-FDAB-4207-B78C-8FC61D3BA743}">
      <dgm:prSet/>
      <dgm:spPr/>
      <dgm:t>
        <a:bodyPr/>
        <a:lstStyle/>
        <a:p>
          <a:r>
            <a:rPr lang="fr-FR" dirty="0"/>
            <a:t>Jugements de valeur</a:t>
          </a:r>
        </a:p>
      </dgm:t>
    </dgm:pt>
    <dgm:pt modelId="{693CF03A-74A5-48DA-A2C3-564A9E23BFC3}" type="parTrans" cxnId="{8B6A9CF0-FB17-4F5B-8C63-436256BC6169}">
      <dgm:prSet/>
      <dgm:spPr/>
      <dgm:t>
        <a:bodyPr/>
        <a:lstStyle/>
        <a:p>
          <a:endParaRPr lang="fr-FR"/>
        </a:p>
      </dgm:t>
    </dgm:pt>
    <dgm:pt modelId="{1951053A-639F-4F3C-B457-01DA905A5CD7}" type="sibTrans" cxnId="{8B6A9CF0-FB17-4F5B-8C63-436256BC6169}">
      <dgm:prSet/>
      <dgm:spPr/>
      <dgm:t>
        <a:bodyPr/>
        <a:lstStyle/>
        <a:p>
          <a:endParaRPr lang="fr-FR"/>
        </a:p>
      </dgm:t>
    </dgm:pt>
    <dgm:pt modelId="{3A1A8D32-2159-4534-873A-4C2FF6807959}">
      <dgm:prSet/>
      <dgm:spPr/>
      <dgm:t>
        <a:bodyPr/>
        <a:lstStyle/>
        <a:p>
          <a:r>
            <a:rPr lang="fr-FR" dirty="0"/>
            <a:t>Minutes et répertoires de notaire</a:t>
          </a:r>
        </a:p>
      </dgm:t>
    </dgm:pt>
    <dgm:pt modelId="{0DA74195-491C-40B0-BC73-4D5A46C03DB3}" type="parTrans" cxnId="{CFE955C8-7FA7-40A5-ABE1-D061D85B4851}">
      <dgm:prSet/>
      <dgm:spPr/>
      <dgm:t>
        <a:bodyPr/>
        <a:lstStyle/>
        <a:p>
          <a:endParaRPr lang="fr-FR"/>
        </a:p>
      </dgm:t>
    </dgm:pt>
    <dgm:pt modelId="{AB104D3B-FD93-43A0-8E6D-BD5645A73376}" type="sibTrans" cxnId="{CFE955C8-7FA7-40A5-ABE1-D061D85B4851}">
      <dgm:prSet/>
      <dgm:spPr/>
      <dgm:t>
        <a:bodyPr/>
        <a:lstStyle/>
        <a:p>
          <a:endParaRPr lang="fr-FR"/>
        </a:p>
      </dgm:t>
    </dgm:pt>
    <dgm:pt modelId="{5BCC8DBB-0A9C-4042-B118-85D9A2572D96}">
      <dgm:prSet/>
      <dgm:spPr/>
      <dgm:t>
        <a:bodyPr/>
        <a:lstStyle/>
        <a:p>
          <a:r>
            <a:rPr lang="fr-FR" dirty="0"/>
            <a:t>Intimité de la vie sexuelle</a:t>
          </a:r>
        </a:p>
      </dgm:t>
    </dgm:pt>
    <dgm:pt modelId="{BFDDC96D-7AA4-4854-943A-42AD2B3E416D}" type="parTrans" cxnId="{C8628785-A96D-4641-9421-44525B81F038}">
      <dgm:prSet/>
      <dgm:spPr/>
      <dgm:t>
        <a:bodyPr/>
        <a:lstStyle/>
        <a:p>
          <a:endParaRPr lang="fr-FR"/>
        </a:p>
      </dgm:t>
    </dgm:pt>
    <dgm:pt modelId="{CBADF82E-3DAD-4E33-B4A9-1126C26E89C9}" type="sibTrans" cxnId="{C8628785-A96D-4641-9421-44525B81F038}">
      <dgm:prSet/>
      <dgm:spPr/>
      <dgm:t>
        <a:bodyPr/>
        <a:lstStyle/>
        <a:p>
          <a:endParaRPr lang="fr-FR"/>
        </a:p>
      </dgm:t>
    </dgm:pt>
    <dgm:pt modelId="{0133C23F-6AC1-45F9-991E-09EE6B5733CC}">
      <dgm:prSet/>
      <dgm:spPr/>
      <dgm:t>
        <a:bodyPr/>
        <a:lstStyle/>
        <a:p>
          <a:r>
            <a:rPr lang="fr-FR" dirty="0"/>
            <a:t>Secret médical</a:t>
          </a:r>
        </a:p>
      </dgm:t>
    </dgm:pt>
    <dgm:pt modelId="{3904E082-F038-4317-9506-47E8E8B6620E}" type="parTrans" cxnId="{382D454E-765D-468F-AAEC-753DF5467938}">
      <dgm:prSet/>
      <dgm:spPr/>
      <dgm:t>
        <a:bodyPr/>
        <a:lstStyle/>
        <a:p>
          <a:endParaRPr lang="fr-FR"/>
        </a:p>
      </dgm:t>
    </dgm:pt>
    <dgm:pt modelId="{8F1AA375-EB21-4814-891A-9C7945390C51}" type="sibTrans" cxnId="{382D454E-765D-468F-AAEC-753DF5467938}">
      <dgm:prSet/>
      <dgm:spPr/>
      <dgm:t>
        <a:bodyPr/>
        <a:lstStyle/>
        <a:p>
          <a:endParaRPr lang="fr-FR"/>
        </a:p>
      </dgm:t>
    </dgm:pt>
    <dgm:pt modelId="{B1A5F252-D140-46CB-93ED-84AE5DBD3CB3}" type="pres">
      <dgm:prSet presAssocID="{1ED7A1C4-6B41-4D29-994C-87C02E70C5E7}" presName="diagram" presStyleCnt="0">
        <dgm:presLayoutVars>
          <dgm:chPref val="1"/>
          <dgm:dir/>
          <dgm:animOne val="branch"/>
          <dgm:animLvl val="lvl"/>
          <dgm:resizeHandles/>
        </dgm:presLayoutVars>
      </dgm:prSet>
      <dgm:spPr/>
    </dgm:pt>
    <dgm:pt modelId="{2CAD6184-2340-4751-ADD5-FC5292440B58}" type="pres">
      <dgm:prSet presAssocID="{F48502E6-EBE6-4C52-BDD5-469AFFC29D93}" presName="root" presStyleCnt="0"/>
      <dgm:spPr/>
    </dgm:pt>
    <dgm:pt modelId="{0FABD4DA-72B0-461D-BE06-EE392874D4FB}" type="pres">
      <dgm:prSet presAssocID="{F48502E6-EBE6-4C52-BDD5-469AFFC29D93}" presName="rootComposite" presStyleCnt="0"/>
      <dgm:spPr/>
    </dgm:pt>
    <dgm:pt modelId="{4C322C71-D267-47FB-AC5E-7CFA89E328DE}" type="pres">
      <dgm:prSet presAssocID="{F48502E6-EBE6-4C52-BDD5-469AFFC29D93}" presName="rootText" presStyleLbl="node1" presStyleIdx="0" presStyleCnt="5"/>
      <dgm:spPr/>
    </dgm:pt>
    <dgm:pt modelId="{EEC4CE6C-93EE-4AE6-9506-9FB2C55610B9}" type="pres">
      <dgm:prSet presAssocID="{F48502E6-EBE6-4C52-BDD5-469AFFC29D93}" presName="rootConnector" presStyleLbl="node1" presStyleIdx="0" presStyleCnt="5"/>
      <dgm:spPr/>
    </dgm:pt>
    <dgm:pt modelId="{D62DCA47-979A-4BF1-80B6-FE2E0244A08E}" type="pres">
      <dgm:prSet presAssocID="{F48502E6-EBE6-4C52-BDD5-469AFFC29D93}" presName="childShape" presStyleCnt="0"/>
      <dgm:spPr/>
    </dgm:pt>
    <dgm:pt modelId="{AF4D1486-6FCF-442B-A7F6-7402C59F0A5C}" type="pres">
      <dgm:prSet presAssocID="{8F8E9063-A128-4238-AAA1-EAFB69712EBF}" presName="Name13" presStyleLbl="parChTrans1D2" presStyleIdx="0" presStyleCnt="10"/>
      <dgm:spPr/>
    </dgm:pt>
    <dgm:pt modelId="{8C562B73-ABEC-4BFB-B0FC-8CE7A4911137}" type="pres">
      <dgm:prSet presAssocID="{83975996-3F01-4353-91DC-9F287A0AC743}" presName="childText" presStyleLbl="bgAcc1" presStyleIdx="0" presStyleCnt="10">
        <dgm:presLayoutVars>
          <dgm:bulletEnabled val="1"/>
        </dgm:presLayoutVars>
      </dgm:prSet>
      <dgm:spPr/>
    </dgm:pt>
    <dgm:pt modelId="{1EB9179D-6C35-4308-B0F0-B56E30DD41A3}" type="pres">
      <dgm:prSet presAssocID="{DF97D484-E23B-4352-BA44-75098B8591D4}" presName="root" presStyleCnt="0"/>
      <dgm:spPr/>
    </dgm:pt>
    <dgm:pt modelId="{A87EF446-B51F-4C17-B3C4-A8264CF1B03E}" type="pres">
      <dgm:prSet presAssocID="{DF97D484-E23B-4352-BA44-75098B8591D4}" presName="rootComposite" presStyleCnt="0"/>
      <dgm:spPr/>
    </dgm:pt>
    <dgm:pt modelId="{959ED54C-4ADC-4A35-9B81-804B701E0A96}" type="pres">
      <dgm:prSet presAssocID="{DF97D484-E23B-4352-BA44-75098B8591D4}" presName="rootText" presStyleLbl="node1" presStyleIdx="1" presStyleCnt="5"/>
      <dgm:spPr/>
    </dgm:pt>
    <dgm:pt modelId="{064338B2-ECF1-4968-8EE2-F49065D809A9}" type="pres">
      <dgm:prSet presAssocID="{DF97D484-E23B-4352-BA44-75098B8591D4}" presName="rootConnector" presStyleLbl="node1" presStyleIdx="1" presStyleCnt="5"/>
      <dgm:spPr/>
    </dgm:pt>
    <dgm:pt modelId="{DBAF1BAA-E9DF-465F-A2ED-2B3B833D35EB}" type="pres">
      <dgm:prSet presAssocID="{DF97D484-E23B-4352-BA44-75098B8591D4}" presName="childShape" presStyleCnt="0"/>
      <dgm:spPr/>
    </dgm:pt>
    <dgm:pt modelId="{3A5B8362-61EE-4CA2-BF17-051B7C4C31C6}" type="pres">
      <dgm:prSet presAssocID="{00532138-9A58-40AE-A8AB-B492B82FC94C}" presName="Name13" presStyleLbl="parChTrans1D2" presStyleIdx="1" presStyleCnt="10"/>
      <dgm:spPr/>
    </dgm:pt>
    <dgm:pt modelId="{5D427818-D537-4B8E-91C2-E8A07355696A}" type="pres">
      <dgm:prSet presAssocID="{FF9590F1-30D6-4DAE-A402-7E777AD50414}" presName="childText" presStyleLbl="bgAcc1" presStyleIdx="1" presStyleCnt="10" custScaleY="204110">
        <dgm:presLayoutVars>
          <dgm:bulletEnabled val="1"/>
        </dgm:presLayoutVars>
      </dgm:prSet>
      <dgm:spPr/>
    </dgm:pt>
    <dgm:pt modelId="{AF394E91-BDDA-4662-BBBB-0B93F0BE2C5C}" type="pres">
      <dgm:prSet presAssocID="{693CF03A-74A5-48DA-A2C3-564A9E23BFC3}" presName="Name13" presStyleLbl="parChTrans1D2" presStyleIdx="2" presStyleCnt="10"/>
      <dgm:spPr/>
    </dgm:pt>
    <dgm:pt modelId="{52E08341-D7FE-41B5-BAA2-B10BE0E86CB2}" type="pres">
      <dgm:prSet presAssocID="{184056EC-FDAB-4207-B78C-8FC61D3BA743}" presName="childText" presStyleLbl="bgAcc1" presStyleIdx="2" presStyleCnt="10" custLinFactNeighborX="1171" custLinFactNeighborY="-2242">
        <dgm:presLayoutVars>
          <dgm:bulletEnabled val="1"/>
        </dgm:presLayoutVars>
      </dgm:prSet>
      <dgm:spPr/>
    </dgm:pt>
    <dgm:pt modelId="{A995CD77-1D7D-4227-AE2C-543AB05296B4}" type="pres">
      <dgm:prSet presAssocID="{298F36DB-9250-4F06-B10C-2869B58783F5}" presName="root" presStyleCnt="0"/>
      <dgm:spPr/>
    </dgm:pt>
    <dgm:pt modelId="{7D760D47-6A25-421C-B6BC-04366B70473C}" type="pres">
      <dgm:prSet presAssocID="{298F36DB-9250-4F06-B10C-2869B58783F5}" presName="rootComposite" presStyleCnt="0"/>
      <dgm:spPr/>
    </dgm:pt>
    <dgm:pt modelId="{26476F37-2ACD-45D4-8E28-FB7594504E4A}" type="pres">
      <dgm:prSet presAssocID="{298F36DB-9250-4F06-B10C-2869B58783F5}" presName="rootText" presStyleLbl="node1" presStyleIdx="2" presStyleCnt="5"/>
      <dgm:spPr/>
    </dgm:pt>
    <dgm:pt modelId="{C8F414E1-ACC5-4838-9144-8835DDCC5027}" type="pres">
      <dgm:prSet presAssocID="{298F36DB-9250-4F06-B10C-2869B58783F5}" presName="rootConnector" presStyleLbl="node1" presStyleIdx="2" presStyleCnt="5"/>
      <dgm:spPr/>
    </dgm:pt>
    <dgm:pt modelId="{DE611A52-047D-489A-B03C-B2BA2C134BEA}" type="pres">
      <dgm:prSet presAssocID="{298F36DB-9250-4F06-B10C-2869B58783F5}" presName="childShape" presStyleCnt="0"/>
      <dgm:spPr/>
    </dgm:pt>
    <dgm:pt modelId="{1B4FBFA3-0B2E-424B-B809-E3AFA185DBA2}" type="pres">
      <dgm:prSet presAssocID="{95C92E30-E658-45CE-942E-8EA811E6CFE5}" presName="Name13" presStyleLbl="parChTrans1D2" presStyleIdx="3" presStyleCnt="10"/>
      <dgm:spPr/>
    </dgm:pt>
    <dgm:pt modelId="{571AAC0C-C16F-4D67-ADF0-4B6FE23A7889}" type="pres">
      <dgm:prSet presAssocID="{550C05A1-4F9A-470E-8938-02827F53BC9A}" presName="childText" presStyleLbl="bgAcc1" presStyleIdx="3" presStyleCnt="10">
        <dgm:presLayoutVars>
          <dgm:bulletEnabled val="1"/>
        </dgm:presLayoutVars>
      </dgm:prSet>
      <dgm:spPr/>
    </dgm:pt>
    <dgm:pt modelId="{AF27FCBD-6FA4-46A3-93B2-733806CFD6AB}" type="pres">
      <dgm:prSet presAssocID="{2527D419-9D88-4633-8979-F86044B774AC}" presName="Name13" presStyleLbl="parChTrans1D2" presStyleIdx="4" presStyleCnt="10"/>
      <dgm:spPr/>
    </dgm:pt>
    <dgm:pt modelId="{0FCFA02D-A206-487E-9E70-5FB0E3AD2FEF}" type="pres">
      <dgm:prSet presAssocID="{29D8FC7E-9FFD-4ACD-97EA-820F13E17BED}" presName="childText" presStyleLbl="bgAcc1" presStyleIdx="4" presStyleCnt="10">
        <dgm:presLayoutVars>
          <dgm:bulletEnabled val="1"/>
        </dgm:presLayoutVars>
      </dgm:prSet>
      <dgm:spPr/>
    </dgm:pt>
    <dgm:pt modelId="{604BA2BA-93FE-4374-A93F-4C7C3664EA77}" type="pres">
      <dgm:prSet presAssocID="{0DA74195-491C-40B0-BC73-4D5A46C03DB3}" presName="Name13" presStyleLbl="parChTrans1D2" presStyleIdx="5" presStyleCnt="10"/>
      <dgm:spPr/>
    </dgm:pt>
    <dgm:pt modelId="{E6740173-F9BC-4F1F-8F3E-B81ADA72E51B}" type="pres">
      <dgm:prSet presAssocID="{3A1A8D32-2159-4534-873A-4C2FF6807959}" presName="childText" presStyleLbl="bgAcc1" presStyleIdx="5" presStyleCnt="10">
        <dgm:presLayoutVars>
          <dgm:bulletEnabled val="1"/>
        </dgm:presLayoutVars>
      </dgm:prSet>
      <dgm:spPr/>
    </dgm:pt>
    <dgm:pt modelId="{3CB819FE-FDD4-4B36-A3BD-EFC5B430E5A4}" type="pres">
      <dgm:prSet presAssocID="{ABA7F6B5-A99B-4924-A000-5A4D88DD2837}" presName="root" presStyleCnt="0"/>
      <dgm:spPr/>
    </dgm:pt>
    <dgm:pt modelId="{A6E66DEE-EF46-4472-91A6-463DB56055B2}" type="pres">
      <dgm:prSet presAssocID="{ABA7F6B5-A99B-4924-A000-5A4D88DD2837}" presName="rootComposite" presStyleCnt="0"/>
      <dgm:spPr/>
    </dgm:pt>
    <dgm:pt modelId="{1610F3D9-6E9E-4DD3-869C-5E26C65D4E5C}" type="pres">
      <dgm:prSet presAssocID="{ABA7F6B5-A99B-4924-A000-5A4D88DD2837}" presName="rootText" presStyleLbl="node1" presStyleIdx="3" presStyleCnt="5"/>
      <dgm:spPr/>
    </dgm:pt>
    <dgm:pt modelId="{F77B2B5A-1B85-4204-94D3-B2AF3485376B}" type="pres">
      <dgm:prSet presAssocID="{ABA7F6B5-A99B-4924-A000-5A4D88DD2837}" presName="rootConnector" presStyleLbl="node1" presStyleIdx="3" presStyleCnt="5"/>
      <dgm:spPr/>
    </dgm:pt>
    <dgm:pt modelId="{C5163B86-160E-4155-A0E3-679D8879C48A}" type="pres">
      <dgm:prSet presAssocID="{ABA7F6B5-A99B-4924-A000-5A4D88DD2837}" presName="childShape" presStyleCnt="0"/>
      <dgm:spPr/>
    </dgm:pt>
    <dgm:pt modelId="{F255CC09-D14E-4174-9C1F-A666CE1F5E1B}" type="pres">
      <dgm:prSet presAssocID="{69FFEAE3-33AC-474A-8A9F-E8EEA0C9E999}" presName="Name13" presStyleLbl="parChTrans1D2" presStyleIdx="6" presStyleCnt="10"/>
      <dgm:spPr/>
    </dgm:pt>
    <dgm:pt modelId="{6A0F972F-0790-48C7-A6BA-A739240C87BA}" type="pres">
      <dgm:prSet presAssocID="{BECCEAC7-EBFA-45C2-8213-7BD876F31DE0}" presName="childText" presStyleLbl="bgAcc1" presStyleIdx="6" presStyleCnt="10">
        <dgm:presLayoutVars>
          <dgm:bulletEnabled val="1"/>
        </dgm:presLayoutVars>
      </dgm:prSet>
      <dgm:spPr/>
    </dgm:pt>
    <dgm:pt modelId="{F606EA45-A723-4E0E-B8D4-6C65EB251A63}" type="pres">
      <dgm:prSet presAssocID="{84F6B304-A3AF-4817-97E3-C1BF18923B99}" presName="Name13" presStyleLbl="parChTrans1D2" presStyleIdx="7" presStyleCnt="10"/>
      <dgm:spPr/>
    </dgm:pt>
    <dgm:pt modelId="{2E4A1867-E0E8-4E80-BC80-F96620B91013}" type="pres">
      <dgm:prSet presAssocID="{7F0165FA-8964-4910-8596-01E0773F1C70}" presName="childText" presStyleLbl="bgAcc1" presStyleIdx="7" presStyleCnt="10">
        <dgm:presLayoutVars>
          <dgm:bulletEnabled val="1"/>
        </dgm:presLayoutVars>
      </dgm:prSet>
      <dgm:spPr/>
    </dgm:pt>
    <dgm:pt modelId="{390911A7-6FCA-44CB-BBFE-60E9DF41F4DD}" type="pres">
      <dgm:prSet presAssocID="{BFDDC96D-7AA4-4854-943A-42AD2B3E416D}" presName="Name13" presStyleLbl="parChTrans1D2" presStyleIdx="8" presStyleCnt="10"/>
      <dgm:spPr/>
    </dgm:pt>
    <dgm:pt modelId="{401154B0-0898-46A3-B006-2823F5D1A587}" type="pres">
      <dgm:prSet presAssocID="{5BCC8DBB-0A9C-4042-B118-85D9A2572D96}" presName="childText" presStyleLbl="bgAcc1" presStyleIdx="8" presStyleCnt="10">
        <dgm:presLayoutVars>
          <dgm:bulletEnabled val="1"/>
        </dgm:presLayoutVars>
      </dgm:prSet>
      <dgm:spPr/>
    </dgm:pt>
    <dgm:pt modelId="{59EB1135-0B22-49B7-8FCF-73DA4007EE6B}" type="pres">
      <dgm:prSet presAssocID="{34FC7641-00C9-448B-9DBE-9E9728899D93}" presName="root" presStyleCnt="0"/>
      <dgm:spPr/>
    </dgm:pt>
    <dgm:pt modelId="{E68BFE1D-6A9C-493D-8B46-D328ACBAEE19}" type="pres">
      <dgm:prSet presAssocID="{34FC7641-00C9-448B-9DBE-9E9728899D93}" presName="rootComposite" presStyleCnt="0"/>
      <dgm:spPr/>
    </dgm:pt>
    <dgm:pt modelId="{5AB6057A-AE99-4CD6-9026-E24D0FB5198F}" type="pres">
      <dgm:prSet presAssocID="{34FC7641-00C9-448B-9DBE-9E9728899D93}" presName="rootText" presStyleLbl="node1" presStyleIdx="4" presStyleCnt="5"/>
      <dgm:spPr/>
    </dgm:pt>
    <dgm:pt modelId="{1F7A0530-2965-413C-A246-54A1C638ACA5}" type="pres">
      <dgm:prSet presAssocID="{34FC7641-00C9-448B-9DBE-9E9728899D93}" presName="rootConnector" presStyleLbl="node1" presStyleIdx="4" presStyleCnt="5"/>
      <dgm:spPr/>
    </dgm:pt>
    <dgm:pt modelId="{FC4A212B-D85C-4654-B941-6E6CEC1BE98B}" type="pres">
      <dgm:prSet presAssocID="{34FC7641-00C9-448B-9DBE-9E9728899D93}" presName="childShape" presStyleCnt="0"/>
      <dgm:spPr/>
    </dgm:pt>
    <dgm:pt modelId="{CC872938-9E19-4DE1-B81F-2D1D99EDC107}" type="pres">
      <dgm:prSet presAssocID="{3904E082-F038-4317-9506-47E8E8B6620E}" presName="Name13" presStyleLbl="parChTrans1D2" presStyleIdx="9" presStyleCnt="10"/>
      <dgm:spPr/>
    </dgm:pt>
    <dgm:pt modelId="{773AC601-74A4-402D-9544-A396C90C79CE}" type="pres">
      <dgm:prSet presAssocID="{0133C23F-6AC1-45F9-991E-09EE6B5733CC}" presName="childText" presStyleLbl="bgAcc1" presStyleIdx="9" presStyleCnt="10">
        <dgm:presLayoutVars>
          <dgm:bulletEnabled val="1"/>
        </dgm:presLayoutVars>
      </dgm:prSet>
      <dgm:spPr/>
    </dgm:pt>
  </dgm:ptLst>
  <dgm:cxnLst>
    <dgm:cxn modelId="{183E0605-1472-4A07-ABF1-C18350EC8C99}" type="presOf" srcId="{2527D419-9D88-4633-8979-F86044B774AC}" destId="{AF27FCBD-6FA4-46A3-93B2-733806CFD6AB}" srcOrd="0" destOrd="0" presId="urn:microsoft.com/office/officeart/2005/8/layout/hierarchy3"/>
    <dgm:cxn modelId="{AA04F407-4E43-415E-AB4E-BCA426E9CC5E}" type="presOf" srcId="{1ED7A1C4-6B41-4D29-994C-87C02E70C5E7}" destId="{B1A5F252-D140-46CB-93ED-84AE5DBD3CB3}" srcOrd="0" destOrd="0" presId="urn:microsoft.com/office/officeart/2005/8/layout/hierarchy3"/>
    <dgm:cxn modelId="{CE72B50F-9A57-4B7B-B7B0-FB0E003C95CA}" type="presOf" srcId="{ABA7F6B5-A99B-4924-A000-5A4D88DD2837}" destId="{1610F3D9-6E9E-4DD3-869C-5E26C65D4E5C}" srcOrd="0" destOrd="0" presId="urn:microsoft.com/office/officeart/2005/8/layout/hierarchy3"/>
    <dgm:cxn modelId="{B96C9F24-94BF-42A9-85D0-94330822012D}" type="presOf" srcId="{FF9590F1-30D6-4DAE-A402-7E777AD50414}" destId="{5D427818-D537-4B8E-91C2-E8A07355696A}" srcOrd="0" destOrd="0" presId="urn:microsoft.com/office/officeart/2005/8/layout/hierarchy3"/>
    <dgm:cxn modelId="{F3AAF525-1F42-40ED-9F71-B00F7933F6CB}" type="presOf" srcId="{ABA7F6B5-A99B-4924-A000-5A4D88DD2837}" destId="{F77B2B5A-1B85-4204-94D3-B2AF3485376B}" srcOrd="1" destOrd="0" presId="urn:microsoft.com/office/officeart/2005/8/layout/hierarchy3"/>
    <dgm:cxn modelId="{B3747F2B-C842-4356-9986-F3A00F3863DE}" type="presOf" srcId="{95C92E30-E658-45CE-942E-8EA811E6CFE5}" destId="{1B4FBFA3-0B2E-424B-B809-E3AFA185DBA2}" srcOrd="0" destOrd="0" presId="urn:microsoft.com/office/officeart/2005/8/layout/hierarchy3"/>
    <dgm:cxn modelId="{8EC8EB2C-73CE-4CEA-9D3C-D0940895F9E1}" srcId="{F48502E6-EBE6-4C52-BDD5-469AFFC29D93}" destId="{83975996-3F01-4353-91DC-9F287A0AC743}" srcOrd="0" destOrd="0" parTransId="{8F8E9063-A128-4238-AAA1-EAFB69712EBF}" sibTransId="{9A2CD643-C493-4411-A092-DD689D92BA22}"/>
    <dgm:cxn modelId="{661F9236-B953-4208-81AD-67CE96F8CE66}" type="presOf" srcId="{29D8FC7E-9FFD-4ACD-97EA-820F13E17BED}" destId="{0FCFA02D-A206-487E-9E70-5FB0E3AD2FEF}" srcOrd="0" destOrd="0" presId="urn:microsoft.com/office/officeart/2005/8/layout/hierarchy3"/>
    <dgm:cxn modelId="{A17F4A39-DB63-4E44-91EE-6D9CE90C925C}" type="presOf" srcId="{BECCEAC7-EBFA-45C2-8213-7BD876F31DE0}" destId="{6A0F972F-0790-48C7-A6BA-A739240C87BA}" srcOrd="0" destOrd="0" presId="urn:microsoft.com/office/officeart/2005/8/layout/hierarchy3"/>
    <dgm:cxn modelId="{AC7BDD39-0BE4-43BA-8369-CE6C10D8C755}" type="presOf" srcId="{298F36DB-9250-4F06-B10C-2869B58783F5}" destId="{C8F414E1-ACC5-4838-9144-8835DDCC5027}" srcOrd="1" destOrd="0" presId="urn:microsoft.com/office/officeart/2005/8/layout/hierarchy3"/>
    <dgm:cxn modelId="{A9071C3A-FCA5-49CB-A9D4-6B917B78C480}" type="presOf" srcId="{69FFEAE3-33AC-474A-8A9F-E8EEA0C9E999}" destId="{F255CC09-D14E-4174-9C1F-A666CE1F5E1B}" srcOrd="0" destOrd="0" presId="urn:microsoft.com/office/officeart/2005/8/layout/hierarchy3"/>
    <dgm:cxn modelId="{4B0FBD40-50C2-4B6C-A92F-357FAE030A4C}" type="presOf" srcId="{84F6B304-A3AF-4817-97E3-C1BF18923B99}" destId="{F606EA45-A723-4E0E-B8D4-6C65EB251A63}" srcOrd="0" destOrd="0" presId="urn:microsoft.com/office/officeart/2005/8/layout/hierarchy3"/>
    <dgm:cxn modelId="{BB1A6160-B545-48AB-817F-43A8081A39CA}" type="presOf" srcId="{DF97D484-E23B-4352-BA44-75098B8591D4}" destId="{064338B2-ECF1-4968-8EE2-F49065D809A9}" srcOrd="1" destOrd="0" presId="urn:microsoft.com/office/officeart/2005/8/layout/hierarchy3"/>
    <dgm:cxn modelId="{468A6643-BB37-4BAD-9F1F-392F0E1A7B9E}" srcId="{DF97D484-E23B-4352-BA44-75098B8591D4}" destId="{FF9590F1-30D6-4DAE-A402-7E777AD50414}" srcOrd="0" destOrd="0" parTransId="{00532138-9A58-40AE-A8AB-B492B82FC94C}" sibTransId="{A2F6C5EF-0245-4413-B37F-CBF42CBFEE42}"/>
    <dgm:cxn modelId="{8A8BF643-F1C2-4A36-A9E1-E77C7B64AFD9}" type="presOf" srcId="{298F36DB-9250-4F06-B10C-2869B58783F5}" destId="{26476F37-2ACD-45D4-8E28-FB7594504E4A}" srcOrd="0" destOrd="0" presId="urn:microsoft.com/office/officeart/2005/8/layout/hierarchy3"/>
    <dgm:cxn modelId="{DE6E1047-EE1C-4248-8846-1877D7A09DCB}" type="presOf" srcId="{DF97D484-E23B-4352-BA44-75098B8591D4}" destId="{959ED54C-4ADC-4A35-9B81-804B701E0A96}" srcOrd="0" destOrd="0" presId="urn:microsoft.com/office/officeart/2005/8/layout/hierarchy3"/>
    <dgm:cxn modelId="{829ED369-F9CF-4650-9A39-4DA8B789E47E}" srcId="{1ED7A1C4-6B41-4D29-994C-87C02E70C5E7}" destId="{298F36DB-9250-4F06-B10C-2869B58783F5}" srcOrd="2" destOrd="0" parTransId="{8A09CF2A-743A-49E9-A9EE-1BF43CEEDF89}" sibTransId="{5A5A34BB-A5D8-47E4-BAC8-92F42C7ED014}"/>
    <dgm:cxn modelId="{52600D4B-FC99-4004-AEF8-61FB42241E0B}" type="presOf" srcId="{83975996-3F01-4353-91DC-9F287A0AC743}" destId="{8C562B73-ABEC-4BFB-B0FC-8CE7A4911137}" srcOrd="0" destOrd="0" presId="urn:microsoft.com/office/officeart/2005/8/layout/hierarchy3"/>
    <dgm:cxn modelId="{382D454E-765D-468F-AAEC-753DF5467938}" srcId="{34FC7641-00C9-448B-9DBE-9E9728899D93}" destId="{0133C23F-6AC1-45F9-991E-09EE6B5733CC}" srcOrd="0" destOrd="0" parTransId="{3904E082-F038-4317-9506-47E8E8B6620E}" sibTransId="{8F1AA375-EB21-4814-891A-9C7945390C51}"/>
    <dgm:cxn modelId="{A3F3536F-FC18-4251-84B0-BF467CCE7997}" type="presOf" srcId="{34FC7641-00C9-448B-9DBE-9E9728899D93}" destId="{5AB6057A-AE99-4CD6-9026-E24D0FB5198F}" srcOrd="0" destOrd="0" presId="urn:microsoft.com/office/officeart/2005/8/layout/hierarchy3"/>
    <dgm:cxn modelId="{E75CEA52-3C13-4F31-BE02-D7329821BADD}" type="presOf" srcId="{34FC7641-00C9-448B-9DBE-9E9728899D93}" destId="{1F7A0530-2965-413C-A246-54A1C638ACA5}" srcOrd="1" destOrd="0" presId="urn:microsoft.com/office/officeart/2005/8/layout/hierarchy3"/>
    <dgm:cxn modelId="{94AD1B58-9BD5-46F1-A80B-EABCD39D1313}" type="presOf" srcId="{3904E082-F038-4317-9506-47E8E8B6620E}" destId="{CC872938-9E19-4DE1-B81F-2D1D99EDC107}" srcOrd="0" destOrd="0" presId="urn:microsoft.com/office/officeart/2005/8/layout/hierarchy3"/>
    <dgm:cxn modelId="{1AEF7A78-B586-4C88-A77C-FDAF62580700}" srcId="{1ED7A1C4-6B41-4D29-994C-87C02E70C5E7}" destId="{34FC7641-00C9-448B-9DBE-9E9728899D93}" srcOrd="4" destOrd="0" parTransId="{F4E92DDC-8CD9-49C1-BB8E-4D270591BD41}" sibTransId="{3FBFC7D1-2C9D-4E14-9664-4916E7411240}"/>
    <dgm:cxn modelId="{9A50AE78-ADCA-4F53-8CBA-D37B12BA6C52}" type="presOf" srcId="{3A1A8D32-2159-4534-873A-4C2FF6807959}" destId="{E6740173-F9BC-4F1F-8F3E-B81ADA72E51B}" srcOrd="0" destOrd="0" presId="urn:microsoft.com/office/officeart/2005/8/layout/hierarchy3"/>
    <dgm:cxn modelId="{9F989079-CEAE-4CC2-83FA-9F4EE69A3354}" srcId="{298F36DB-9250-4F06-B10C-2869B58783F5}" destId="{29D8FC7E-9FFD-4ACD-97EA-820F13E17BED}" srcOrd="1" destOrd="0" parTransId="{2527D419-9D88-4633-8979-F86044B774AC}" sibTransId="{8DDD1D75-AE09-4D4E-A587-B4F3050E08B7}"/>
    <dgm:cxn modelId="{40FC1880-A22F-4117-B4F1-654D85E0BFBF}" type="presOf" srcId="{BFDDC96D-7AA4-4854-943A-42AD2B3E416D}" destId="{390911A7-6FCA-44CB-BBFE-60E9DF41F4DD}" srcOrd="0" destOrd="0" presId="urn:microsoft.com/office/officeart/2005/8/layout/hierarchy3"/>
    <dgm:cxn modelId="{AA434980-4144-4959-9127-30DEA2EEC451}" srcId="{1ED7A1C4-6B41-4D29-994C-87C02E70C5E7}" destId="{ABA7F6B5-A99B-4924-A000-5A4D88DD2837}" srcOrd="3" destOrd="0" parTransId="{5E1BED5E-99C4-4C23-AFAA-8AECA926CF84}" sibTransId="{32C96E2E-6D83-42F3-84BA-407A75418FA4}"/>
    <dgm:cxn modelId="{C8628785-A96D-4641-9421-44525B81F038}" srcId="{ABA7F6B5-A99B-4924-A000-5A4D88DD2837}" destId="{5BCC8DBB-0A9C-4042-B118-85D9A2572D96}" srcOrd="2" destOrd="0" parTransId="{BFDDC96D-7AA4-4854-943A-42AD2B3E416D}" sibTransId="{CBADF82E-3DAD-4E33-B4A9-1126C26E89C9}"/>
    <dgm:cxn modelId="{BA9A0B88-DFF3-4F50-9555-CA7BDDE394ED}" srcId="{ABA7F6B5-A99B-4924-A000-5A4D88DD2837}" destId="{BECCEAC7-EBFA-45C2-8213-7BD876F31DE0}" srcOrd="0" destOrd="0" parTransId="{69FFEAE3-33AC-474A-8A9F-E8EEA0C9E999}" sibTransId="{D52C8C50-A84F-43D5-AF24-A290F8BC0FAA}"/>
    <dgm:cxn modelId="{E6F5608A-0FBC-436F-84E2-DE29D8F97079}" type="presOf" srcId="{00532138-9A58-40AE-A8AB-B492B82FC94C}" destId="{3A5B8362-61EE-4CA2-BF17-051B7C4C31C6}" srcOrd="0" destOrd="0" presId="urn:microsoft.com/office/officeart/2005/8/layout/hierarchy3"/>
    <dgm:cxn modelId="{DA7DCF8A-2EBE-459A-BEF2-C5CC6252038E}" srcId="{1ED7A1C4-6B41-4D29-994C-87C02E70C5E7}" destId="{F48502E6-EBE6-4C52-BDD5-469AFFC29D93}" srcOrd="0" destOrd="0" parTransId="{9B58F282-4B50-4951-9E38-EA1E506C2163}" sibTransId="{BEB2FCB8-FC49-4F68-A9BC-7456923CFFFE}"/>
    <dgm:cxn modelId="{5556A79A-D08C-418B-A9F7-B8FB36AAA592}" srcId="{ABA7F6B5-A99B-4924-A000-5A4D88DD2837}" destId="{7F0165FA-8964-4910-8596-01E0773F1C70}" srcOrd="1" destOrd="0" parTransId="{84F6B304-A3AF-4817-97E3-C1BF18923B99}" sibTransId="{E3455E34-A5B7-4682-916B-E4D4344EB18E}"/>
    <dgm:cxn modelId="{BCCF919E-279D-4D87-B624-CB8606A8CD7C}" type="presOf" srcId="{8F8E9063-A128-4238-AAA1-EAFB69712EBF}" destId="{AF4D1486-6FCF-442B-A7F6-7402C59F0A5C}" srcOrd="0" destOrd="0" presId="urn:microsoft.com/office/officeart/2005/8/layout/hierarchy3"/>
    <dgm:cxn modelId="{1C8FD6AA-5584-47D7-898A-E8A98806D8BD}" type="presOf" srcId="{F48502E6-EBE6-4C52-BDD5-469AFFC29D93}" destId="{4C322C71-D267-47FB-AC5E-7CFA89E328DE}" srcOrd="0" destOrd="0" presId="urn:microsoft.com/office/officeart/2005/8/layout/hierarchy3"/>
    <dgm:cxn modelId="{11C726AD-1B9D-45BC-9EBB-964DF223C5FD}" type="presOf" srcId="{F48502E6-EBE6-4C52-BDD5-469AFFC29D93}" destId="{EEC4CE6C-93EE-4AE6-9506-9FB2C55610B9}" srcOrd="1" destOrd="0" presId="urn:microsoft.com/office/officeart/2005/8/layout/hierarchy3"/>
    <dgm:cxn modelId="{D50F06B8-1034-4C50-A762-3BBEC546BDEA}" type="presOf" srcId="{5BCC8DBB-0A9C-4042-B118-85D9A2572D96}" destId="{401154B0-0898-46A3-B006-2823F5D1A587}" srcOrd="0" destOrd="0" presId="urn:microsoft.com/office/officeart/2005/8/layout/hierarchy3"/>
    <dgm:cxn modelId="{93A359B8-02CA-44BA-A320-394A59EADB2D}" type="presOf" srcId="{693CF03A-74A5-48DA-A2C3-564A9E23BFC3}" destId="{AF394E91-BDDA-4662-BBBB-0B93F0BE2C5C}" srcOrd="0" destOrd="0" presId="urn:microsoft.com/office/officeart/2005/8/layout/hierarchy3"/>
    <dgm:cxn modelId="{3DF25CC2-FC96-43CC-9810-6E97E983E483}" type="presOf" srcId="{7F0165FA-8964-4910-8596-01E0773F1C70}" destId="{2E4A1867-E0E8-4E80-BC80-F96620B91013}" srcOrd="0" destOrd="0" presId="urn:microsoft.com/office/officeart/2005/8/layout/hierarchy3"/>
    <dgm:cxn modelId="{AF25F7C5-96F8-43F9-9062-E966AF6A8BEB}" type="presOf" srcId="{550C05A1-4F9A-470E-8938-02827F53BC9A}" destId="{571AAC0C-C16F-4D67-ADF0-4B6FE23A7889}" srcOrd="0" destOrd="0" presId="urn:microsoft.com/office/officeart/2005/8/layout/hierarchy3"/>
    <dgm:cxn modelId="{CFE955C8-7FA7-40A5-ABE1-D061D85B4851}" srcId="{298F36DB-9250-4F06-B10C-2869B58783F5}" destId="{3A1A8D32-2159-4534-873A-4C2FF6807959}" srcOrd="2" destOrd="0" parTransId="{0DA74195-491C-40B0-BC73-4D5A46C03DB3}" sibTransId="{AB104D3B-FD93-43A0-8E6D-BD5645A73376}"/>
    <dgm:cxn modelId="{CF3ADBCC-86C3-4BB0-8FBE-AFF6AF78532D}" srcId="{1ED7A1C4-6B41-4D29-994C-87C02E70C5E7}" destId="{DF97D484-E23B-4352-BA44-75098B8591D4}" srcOrd="1" destOrd="0" parTransId="{9385A28A-5198-4846-97F9-38AE7A0CEC12}" sibTransId="{450EE7C9-D74E-406F-9616-072C0A607594}"/>
    <dgm:cxn modelId="{DCDF66D4-395A-473D-8CF1-2852B9019B40}" type="presOf" srcId="{184056EC-FDAB-4207-B78C-8FC61D3BA743}" destId="{52E08341-D7FE-41B5-BAA2-B10BE0E86CB2}" srcOrd="0" destOrd="0" presId="urn:microsoft.com/office/officeart/2005/8/layout/hierarchy3"/>
    <dgm:cxn modelId="{4A94B5DE-A050-4AD2-A7AE-87B826820A47}" type="presOf" srcId="{0133C23F-6AC1-45F9-991E-09EE6B5733CC}" destId="{773AC601-74A4-402D-9544-A396C90C79CE}" srcOrd="0" destOrd="0" presId="urn:microsoft.com/office/officeart/2005/8/layout/hierarchy3"/>
    <dgm:cxn modelId="{8B6A9CF0-FB17-4F5B-8C63-436256BC6169}" srcId="{DF97D484-E23B-4352-BA44-75098B8591D4}" destId="{184056EC-FDAB-4207-B78C-8FC61D3BA743}" srcOrd="1" destOrd="0" parTransId="{693CF03A-74A5-48DA-A2C3-564A9E23BFC3}" sibTransId="{1951053A-639F-4F3C-B457-01DA905A5CD7}"/>
    <dgm:cxn modelId="{9B3C14F2-6029-47AC-ADB4-9A8ECCC377B3}" type="presOf" srcId="{0DA74195-491C-40B0-BC73-4D5A46C03DB3}" destId="{604BA2BA-93FE-4374-A93F-4C7C3664EA77}" srcOrd="0" destOrd="0" presId="urn:microsoft.com/office/officeart/2005/8/layout/hierarchy3"/>
    <dgm:cxn modelId="{5827CAF8-4332-4993-A91D-2C2356B4F21D}" srcId="{298F36DB-9250-4F06-B10C-2869B58783F5}" destId="{550C05A1-4F9A-470E-8938-02827F53BC9A}" srcOrd="0" destOrd="0" parTransId="{95C92E30-E658-45CE-942E-8EA811E6CFE5}" sibTransId="{9B3CAFDC-E9AB-4784-819A-02266568EDB9}"/>
    <dgm:cxn modelId="{A3194132-F45D-4AF1-83B3-5EA24C2ECCB2}" type="presParOf" srcId="{B1A5F252-D140-46CB-93ED-84AE5DBD3CB3}" destId="{2CAD6184-2340-4751-ADD5-FC5292440B58}" srcOrd="0" destOrd="0" presId="urn:microsoft.com/office/officeart/2005/8/layout/hierarchy3"/>
    <dgm:cxn modelId="{0597C850-0648-4404-AB53-EF8DE49D3B18}" type="presParOf" srcId="{2CAD6184-2340-4751-ADD5-FC5292440B58}" destId="{0FABD4DA-72B0-461D-BE06-EE392874D4FB}" srcOrd="0" destOrd="0" presId="urn:microsoft.com/office/officeart/2005/8/layout/hierarchy3"/>
    <dgm:cxn modelId="{DFB2A641-0784-4069-B461-241B8DCB49A8}" type="presParOf" srcId="{0FABD4DA-72B0-461D-BE06-EE392874D4FB}" destId="{4C322C71-D267-47FB-AC5E-7CFA89E328DE}" srcOrd="0" destOrd="0" presId="urn:microsoft.com/office/officeart/2005/8/layout/hierarchy3"/>
    <dgm:cxn modelId="{F8EA81CA-CA0C-4DF9-A08D-43A17CF28BEB}" type="presParOf" srcId="{0FABD4DA-72B0-461D-BE06-EE392874D4FB}" destId="{EEC4CE6C-93EE-4AE6-9506-9FB2C55610B9}" srcOrd="1" destOrd="0" presId="urn:microsoft.com/office/officeart/2005/8/layout/hierarchy3"/>
    <dgm:cxn modelId="{1B3B8370-FEBB-4C3F-8433-EF88E8BC19E4}" type="presParOf" srcId="{2CAD6184-2340-4751-ADD5-FC5292440B58}" destId="{D62DCA47-979A-4BF1-80B6-FE2E0244A08E}" srcOrd="1" destOrd="0" presId="urn:microsoft.com/office/officeart/2005/8/layout/hierarchy3"/>
    <dgm:cxn modelId="{A48234A9-1C7F-4D02-BD93-9333231D1A6B}" type="presParOf" srcId="{D62DCA47-979A-4BF1-80B6-FE2E0244A08E}" destId="{AF4D1486-6FCF-442B-A7F6-7402C59F0A5C}" srcOrd="0" destOrd="0" presId="urn:microsoft.com/office/officeart/2005/8/layout/hierarchy3"/>
    <dgm:cxn modelId="{6F23A8F3-83A0-44C3-89A5-C0E262800365}" type="presParOf" srcId="{D62DCA47-979A-4BF1-80B6-FE2E0244A08E}" destId="{8C562B73-ABEC-4BFB-B0FC-8CE7A4911137}" srcOrd="1" destOrd="0" presId="urn:microsoft.com/office/officeart/2005/8/layout/hierarchy3"/>
    <dgm:cxn modelId="{00122B57-46F6-48FE-BE5A-831FFA3052FE}" type="presParOf" srcId="{B1A5F252-D140-46CB-93ED-84AE5DBD3CB3}" destId="{1EB9179D-6C35-4308-B0F0-B56E30DD41A3}" srcOrd="1" destOrd="0" presId="urn:microsoft.com/office/officeart/2005/8/layout/hierarchy3"/>
    <dgm:cxn modelId="{62724BB5-3C99-441F-9188-6CB6A1061BE9}" type="presParOf" srcId="{1EB9179D-6C35-4308-B0F0-B56E30DD41A3}" destId="{A87EF446-B51F-4C17-B3C4-A8264CF1B03E}" srcOrd="0" destOrd="0" presId="urn:microsoft.com/office/officeart/2005/8/layout/hierarchy3"/>
    <dgm:cxn modelId="{86CD65F9-22F4-45ED-9A5F-5D33519701B2}" type="presParOf" srcId="{A87EF446-B51F-4C17-B3C4-A8264CF1B03E}" destId="{959ED54C-4ADC-4A35-9B81-804B701E0A96}" srcOrd="0" destOrd="0" presId="urn:microsoft.com/office/officeart/2005/8/layout/hierarchy3"/>
    <dgm:cxn modelId="{F6D85B51-BB2C-449F-9B26-D84B225101D9}" type="presParOf" srcId="{A87EF446-B51F-4C17-B3C4-A8264CF1B03E}" destId="{064338B2-ECF1-4968-8EE2-F49065D809A9}" srcOrd="1" destOrd="0" presId="urn:microsoft.com/office/officeart/2005/8/layout/hierarchy3"/>
    <dgm:cxn modelId="{9B9A5D6F-AC0D-4FEF-BCFD-0CE5B8502959}" type="presParOf" srcId="{1EB9179D-6C35-4308-B0F0-B56E30DD41A3}" destId="{DBAF1BAA-E9DF-465F-A2ED-2B3B833D35EB}" srcOrd="1" destOrd="0" presId="urn:microsoft.com/office/officeart/2005/8/layout/hierarchy3"/>
    <dgm:cxn modelId="{A2DA0A4A-FBE8-4930-9EFC-D0BDB7AA8693}" type="presParOf" srcId="{DBAF1BAA-E9DF-465F-A2ED-2B3B833D35EB}" destId="{3A5B8362-61EE-4CA2-BF17-051B7C4C31C6}" srcOrd="0" destOrd="0" presId="urn:microsoft.com/office/officeart/2005/8/layout/hierarchy3"/>
    <dgm:cxn modelId="{4CB95108-8F34-4FA0-BCA4-47A5427DCCB7}" type="presParOf" srcId="{DBAF1BAA-E9DF-465F-A2ED-2B3B833D35EB}" destId="{5D427818-D537-4B8E-91C2-E8A07355696A}" srcOrd="1" destOrd="0" presId="urn:microsoft.com/office/officeart/2005/8/layout/hierarchy3"/>
    <dgm:cxn modelId="{27475F8F-15C2-402E-81CC-9CA8A746224A}" type="presParOf" srcId="{DBAF1BAA-E9DF-465F-A2ED-2B3B833D35EB}" destId="{AF394E91-BDDA-4662-BBBB-0B93F0BE2C5C}" srcOrd="2" destOrd="0" presId="urn:microsoft.com/office/officeart/2005/8/layout/hierarchy3"/>
    <dgm:cxn modelId="{D7D1B8E1-57C7-48A1-8FCE-27CB4AE93455}" type="presParOf" srcId="{DBAF1BAA-E9DF-465F-A2ED-2B3B833D35EB}" destId="{52E08341-D7FE-41B5-BAA2-B10BE0E86CB2}" srcOrd="3" destOrd="0" presId="urn:microsoft.com/office/officeart/2005/8/layout/hierarchy3"/>
    <dgm:cxn modelId="{6615BB73-81A9-47BF-980E-6853FE5364CD}" type="presParOf" srcId="{B1A5F252-D140-46CB-93ED-84AE5DBD3CB3}" destId="{A995CD77-1D7D-4227-AE2C-543AB05296B4}" srcOrd="2" destOrd="0" presId="urn:microsoft.com/office/officeart/2005/8/layout/hierarchy3"/>
    <dgm:cxn modelId="{B02F7995-98F1-4F57-AD4E-A006FFBB9CC8}" type="presParOf" srcId="{A995CD77-1D7D-4227-AE2C-543AB05296B4}" destId="{7D760D47-6A25-421C-B6BC-04366B70473C}" srcOrd="0" destOrd="0" presId="urn:microsoft.com/office/officeart/2005/8/layout/hierarchy3"/>
    <dgm:cxn modelId="{239DD468-C1C3-4913-856D-4B11D7C686F8}" type="presParOf" srcId="{7D760D47-6A25-421C-B6BC-04366B70473C}" destId="{26476F37-2ACD-45D4-8E28-FB7594504E4A}" srcOrd="0" destOrd="0" presId="urn:microsoft.com/office/officeart/2005/8/layout/hierarchy3"/>
    <dgm:cxn modelId="{845E2F5C-198F-4F24-8EC3-3E5B85788280}" type="presParOf" srcId="{7D760D47-6A25-421C-B6BC-04366B70473C}" destId="{C8F414E1-ACC5-4838-9144-8835DDCC5027}" srcOrd="1" destOrd="0" presId="urn:microsoft.com/office/officeart/2005/8/layout/hierarchy3"/>
    <dgm:cxn modelId="{27372943-41FA-4BB9-8D1C-FBB3E7BF7BE7}" type="presParOf" srcId="{A995CD77-1D7D-4227-AE2C-543AB05296B4}" destId="{DE611A52-047D-489A-B03C-B2BA2C134BEA}" srcOrd="1" destOrd="0" presId="urn:microsoft.com/office/officeart/2005/8/layout/hierarchy3"/>
    <dgm:cxn modelId="{D31182A7-982F-4C79-BC6E-402B3349979A}" type="presParOf" srcId="{DE611A52-047D-489A-B03C-B2BA2C134BEA}" destId="{1B4FBFA3-0B2E-424B-B809-E3AFA185DBA2}" srcOrd="0" destOrd="0" presId="urn:microsoft.com/office/officeart/2005/8/layout/hierarchy3"/>
    <dgm:cxn modelId="{ABDAE2EC-6D9B-43F1-A145-256CD2A212F8}" type="presParOf" srcId="{DE611A52-047D-489A-B03C-B2BA2C134BEA}" destId="{571AAC0C-C16F-4D67-ADF0-4B6FE23A7889}" srcOrd="1" destOrd="0" presId="urn:microsoft.com/office/officeart/2005/8/layout/hierarchy3"/>
    <dgm:cxn modelId="{8457F81B-FDA9-4FD5-97BC-269AFBD5A85E}" type="presParOf" srcId="{DE611A52-047D-489A-B03C-B2BA2C134BEA}" destId="{AF27FCBD-6FA4-46A3-93B2-733806CFD6AB}" srcOrd="2" destOrd="0" presId="urn:microsoft.com/office/officeart/2005/8/layout/hierarchy3"/>
    <dgm:cxn modelId="{C2B6C9D0-2B79-4D86-AAC5-A7F46869B58A}" type="presParOf" srcId="{DE611A52-047D-489A-B03C-B2BA2C134BEA}" destId="{0FCFA02D-A206-487E-9E70-5FB0E3AD2FEF}" srcOrd="3" destOrd="0" presId="urn:microsoft.com/office/officeart/2005/8/layout/hierarchy3"/>
    <dgm:cxn modelId="{0B3B2AB3-A525-4D16-BE98-990C52493F34}" type="presParOf" srcId="{DE611A52-047D-489A-B03C-B2BA2C134BEA}" destId="{604BA2BA-93FE-4374-A93F-4C7C3664EA77}" srcOrd="4" destOrd="0" presId="urn:microsoft.com/office/officeart/2005/8/layout/hierarchy3"/>
    <dgm:cxn modelId="{1633BA6E-0ABE-4BBD-990F-C1E49DF46EBA}" type="presParOf" srcId="{DE611A52-047D-489A-B03C-B2BA2C134BEA}" destId="{E6740173-F9BC-4F1F-8F3E-B81ADA72E51B}" srcOrd="5" destOrd="0" presId="urn:microsoft.com/office/officeart/2005/8/layout/hierarchy3"/>
    <dgm:cxn modelId="{B6FD16AF-99D1-4FE7-90FA-B02F3538EA67}" type="presParOf" srcId="{B1A5F252-D140-46CB-93ED-84AE5DBD3CB3}" destId="{3CB819FE-FDD4-4B36-A3BD-EFC5B430E5A4}" srcOrd="3" destOrd="0" presId="urn:microsoft.com/office/officeart/2005/8/layout/hierarchy3"/>
    <dgm:cxn modelId="{5F372136-1699-4E35-9ED5-6C7C888E7A78}" type="presParOf" srcId="{3CB819FE-FDD4-4B36-A3BD-EFC5B430E5A4}" destId="{A6E66DEE-EF46-4472-91A6-463DB56055B2}" srcOrd="0" destOrd="0" presId="urn:microsoft.com/office/officeart/2005/8/layout/hierarchy3"/>
    <dgm:cxn modelId="{33CF8222-FEE5-4ACE-9236-49B8991F08AE}" type="presParOf" srcId="{A6E66DEE-EF46-4472-91A6-463DB56055B2}" destId="{1610F3D9-6E9E-4DD3-869C-5E26C65D4E5C}" srcOrd="0" destOrd="0" presId="urn:microsoft.com/office/officeart/2005/8/layout/hierarchy3"/>
    <dgm:cxn modelId="{FF6C7309-13DB-4B62-B604-D5994D5C2D72}" type="presParOf" srcId="{A6E66DEE-EF46-4472-91A6-463DB56055B2}" destId="{F77B2B5A-1B85-4204-94D3-B2AF3485376B}" srcOrd="1" destOrd="0" presId="urn:microsoft.com/office/officeart/2005/8/layout/hierarchy3"/>
    <dgm:cxn modelId="{865FCF9D-B9B6-4DBE-A8FD-3CB947653682}" type="presParOf" srcId="{3CB819FE-FDD4-4B36-A3BD-EFC5B430E5A4}" destId="{C5163B86-160E-4155-A0E3-679D8879C48A}" srcOrd="1" destOrd="0" presId="urn:microsoft.com/office/officeart/2005/8/layout/hierarchy3"/>
    <dgm:cxn modelId="{907C79D6-49AC-438E-A97B-7A363132D2BF}" type="presParOf" srcId="{C5163B86-160E-4155-A0E3-679D8879C48A}" destId="{F255CC09-D14E-4174-9C1F-A666CE1F5E1B}" srcOrd="0" destOrd="0" presId="urn:microsoft.com/office/officeart/2005/8/layout/hierarchy3"/>
    <dgm:cxn modelId="{3FB259E6-97A0-4ACF-A004-5C3FAC3DD573}" type="presParOf" srcId="{C5163B86-160E-4155-A0E3-679D8879C48A}" destId="{6A0F972F-0790-48C7-A6BA-A739240C87BA}" srcOrd="1" destOrd="0" presId="urn:microsoft.com/office/officeart/2005/8/layout/hierarchy3"/>
    <dgm:cxn modelId="{F7B9EAE9-FD18-45A5-95E6-28EED1C571FB}" type="presParOf" srcId="{C5163B86-160E-4155-A0E3-679D8879C48A}" destId="{F606EA45-A723-4E0E-B8D4-6C65EB251A63}" srcOrd="2" destOrd="0" presId="urn:microsoft.com/office/officeart/2005/8/layout/hierarchy3"/>
    <dgm:cxn modelId="{7636517D-E1E8-4012-AF76-79732E7EDE66}" type="presParOf" srcId="{C5163B86-160E-4155-A0E3-679D8879C48A}" destId="{2E4A1867-E0E8-4E80-BC80-F96620B91013}" srcOrd="3" destOrd="0" presId="urn:microsoft.com/office/officeart/2005/8/layout/hierarchy3"/>
    <dgm:cxn modelId="{64F706C0-6E6B-4CB5-B88B-C54A36F8C344}" type="presParOf" srcId="{C5163B86-160E-4155-A0E3-679D8879C48A}" destId="{390911A7-6FCA-44CB-BBFE-60E9DF41F4DD}" srcOrd="4" destOrd="0" presId="urn:microsoft.com/office/officeart/2005/8/layout/hierarchy3"/>
    <dgm:cxn modelId="{E4674702-42A2-4B0F-906D-4400523DD662}" type="presParOf" srcId="{C5163B86-160E-4155-A0E3-679D8879C48A}" destId="{401154B0-0898-46A3-B006-2823F5D1A587}" srcOrd="5" destOrd="0" presId="urn:microsoft.com/office/officeart/2005/8/layout/hierarchy3"/>
    <dgm:cxn modelId="{A679A82F-10EF-4EC9-8FFB-F1F51FAC23A0}" type="presParOf" srcId="{B1A5F252-D140-46CB-93ED-84AE5DBD3CB3}" destId="{59EB1135-0B22-49B7-8FCF-73DA4007EE6B}" srcOrd="4" destOrd="0" presId="urn:microsoft.com/office/officeart/2005/8/layout/hierarchy3"/>
    <dgm:cxn modelId="{CA8DF482-41CD-4B15-A0B3-794EF343993C}" type="presParOf" srcId="{59EB1135-0B22-49B7-8FCF-73DA4007EE6B}" destId="{E68BFE1D-6A9C-493D-8B46-D328ACBAEE19}" srcOrd="0" destOrd="0" presId="urn:microsoft.com/office/officeart/2005/8/layout/hierarchy3"/>
    <dgm:cxn modelId="{180B5EBD-FDED-44F5-AE39-BFA613B7EEAA}" type="presParOf" srcId="{E68BFE1D-6A9C-493D-8B46-D328ACBAEE19}" destId="{5AB6057A-AE99-4CD6-9026-E24D0FB5198F}" srcOrd="0" destOrd="0" presId="urn:microsoft.com/office/officeart/2005/8/layout/hierarchy3"/>
    <dgm:cxn modelId="{601AFB4E-C2CB-4038-AE4C-19C0DB771354}" type="presParOf" srcId="{E68BFE1D-6A9C-493D-8B46-D328ACBAEE19}" destId="{1F7A0530-2965-413C-A246-54A1C638ACA5}" srcOrd="1" destOrd="0" presId="urn:microsoft.com/office/officeart/2005/8/layout/hierarchy3"/>
    <dgm:cxn modelId="{38006BAB-F505-4DF8-9A40-ED4054C77E1F}" type="presParOf" srcId="{59EB1135-0B22-49B7-8FCF-73DA4007EE6B}" destId="{FC4A212B-D85C-4654-B941-6E6CEC1BE98B}" srcOrd="1" destOrd="0" presId="urn:microsoft.com/office/officeart/2005/8/layout/hierarchy3"/>
    <dgm:cxn modelId="{F4B255CA-8A15-4455-8E2F-523A946BC735}" type="presParOf" srcId="{FC4A212B-D85C-4654-B941-6E6CEC1BE98B}" destId="{CC872938-9E19-4DE1-B81F-2D1D99EDC107}" srcOrd="0" destOrd="0" presId="urn:microsoft.com/office/officeart/2005/8/layout/hierarchy3"/>
    <dgm:cxn modelId="{06FA51AE-CED7-469F-9DD4-9B9582498FFB}" type="presParOf" srcId="{FC4A212B-D85C-4654-B941-6E6CEC1BE98B}" destId="{773AC601-74A4-402D-9544-A396C90C79CE}" srcOrd="1"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0B811-CC5F-4A0D-B975-B71349FA2740}">
      <dsp:nvSpPr>
        <dsp:cNvPr id="0" name=""/>
        <dsp:cNvSpPr/>
      </dsp:nvSpPr>
      <dsp:spPr>
        <a:xfrm>
          <a:off x="102624" y="1012"/>
          <a:ext cx="3679000" cy="2207400"/>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FR" sz="2100" kern="1200" dirty="0"/>
            <a:t>Archives anciennes : avant la Révolution française</a:t>
          </a:r>
        </a:p>
      </dsp:txBody>
      <dsp:txXfrm>
        <a:off x="641401" y="324278"/>
        <a:ext cx="2601446" cy="1560868"/>
      </dsp:txXfrm>
    </dsp:sp>
    <dsp:sp modelId="{83F0D1C1-6BD1-47D5-933A-A5E01D912747}">
      <dsp:nvSpPr>
        <dsp:cNvPr id="0" name=""/>
        <dsp:cNvSpPr/>
      </dsp:nvSpPr>
      <dsp:spPr>
        <a:xfrm>
          <a:off x="4149525" y="1012"/>
          <a:ext cx="3679000" cy="2207400"/>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FR" sz="2100" kern="1200" dirty="0"/>
            <a:t>Archives modernes : entre la Révolution et la Décentralisation</a:t>
          </a:r>
        </a:p>
      </dsp:txBody>
      <dsp:txXfrm>
        <a:off x="4688302" y="324278"/>
        <a:ext cx="2601446" cy="1560868"/>
      </dsp:txXfrm>
    </dsp:sp>
    <dsp:sp modelId="{284FB1FC-ECAD-4C85-938B-205CB4D658B9}">
      <dsp:nvSpPr>
        <dsp:cNvPr id="0" name=""/>
        <dsp:cNvSpPr/>
      </dsp:nvSpPr>
      <dsp:spPr>
        <a:xfrm>
          <a:off x="2016146" y="2577324"/>
          <a:ext cx="3679000" cy="2207400"/>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FR" sz="2100" kern="1200" dirty="0"/>
            <a:t>Archives contemporaines : après 1982</a:t>
          </a:r>
        </a:p>
      </dsp:txBody>
      <dsp:txXfrm>
        <a:off x="2554923" y="2900590"/>
        <a:ext cx="2601446" cy="15608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D8BCF0-2665-4E93-8DDD-6BEEB561FCEA}">
      <dsp:nvSpPr>
        <dsp:cNvPr id="0" name=""/>
        <dsp:cNvSpPr/>
      </dsp:nvSpPr>
      <dsp:spPr>
        <a:xfrm>
          <a:off x="1001754" y="2387"/>
          <a:ext cx="2527590" cy="2335736"/>
        </a:xfrm>
        <a:prstGeom prst="rect">
          <a:avLst/>
        </a:prstGeom>
        <a:solidFill>
          <a:srgbClr val="FBCAA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b="1" kern="1200" dirty="0">
              <a:latin typeface="+mn-lt"/>
              <a:ea typeface="Calibri" panose="020F0502020204030204" pitchFamily="34" charset="0"/>
              <a:cs typeface="Calibri" panose="020F0502020204030204" pitchFamily="34" charset="0"/>
            </a:rPr>
            <a:t>Environnementaux</a:t>
          </a:r>
        </a:p>
        <a:p>
          <a:pPr marL="171450" lvl="1" indent="-171450" algn="l" defTabSz="800100">
            <a:lnSpc>
              <a:spcPct val="90000"/>
            </a:lnSpc>
            <a:spcBef>
              <a:spcPct val="0"/>
            </a:spcBef>
            <a:spcAft>
              <a:spcPct val="15000"/>
            </a:spcAft>
            <a:buChar char="•"/>
          </a:pPr>
          <a:r>
            <a:rPr lang="fr-FR" sz="1800" kern="1200" dirty="0" err="1">
              <a:latin typeface="+mn-lt"/>
              <a:ea typeface="Calibri" panose="020F0502020204030204" pitchFamily="34" charset="0"/>
              <a:cs typeface="Calibri" panose="020F0502020204030204" pitchFamily="34" charset="0"/>
            </a:rPr>
            <a:t>Humidté</a:t>
          </a:r>
          <a:endParaRPr lang="fr-FR" sz="1800" kern="1200" dirty="0">
            <a:latin typeface="+mn-lt"/>
            <a:ea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fr-FR" sz="1800" kern="1200" dirty="0">
              <a:latin typeface="+mn-lt"/>
              <a:ea typeface="Calibri" panose="020F0502020204030204" pitchFamily="34" charset="0"/>
              <a:cs typeface="Calibri" panose="020F0502020204030204" pitchFamily="34" charset="0"/>
            </a:rPr>
            <a:t>Température</a:t>
          </a:r>
        </a:p>
        <a:p>
          <a:pPr marL="171450" lvl="1" indent="-171450" algn="l" defTabSz="800100">
            <a:lnSpc>
              <a:spcPct val="90000"/>
            </a:lnSpc>
            <a:spcBef>
              <a:spcPct val="0"/>
            </a:spcBef>
            <a:spcAft>
              <a:spcPct val="15000"/>
            </a:spcAft>
            <a:buChar char="•"/>
          </a:pPr>
          <a:r>
            <a:rPr lang="fr-FR" sz="1800" kern="1200" dirty="0">
              <a:latin typeface="+mn-lt"/>
              <a:ea typeface="Calibri" panose="020F0502020204030204" pitchFamily="34" charset="0"/>
              <a:cs typeface="Calibri" panose="020F0502020204030204" pitchFamily="34" charset="0"/>
            </a:rPr>
            <a:t>Pollution</a:t>
          </a:r>
        </a:p>
        <a:p>
          <a:pPr marL="171450" lvl="1" indent="-171450" algn="l" defTabSz="800100">
            <a:lnSpc>
              <a:spcPct val="90000"/>
            </a:lnSpc>
            <a:spcBef>
              <a:spcPct val="0"/>
            </a:spcBef>
            <a:spcAft>
              <a:spcPct val="15000"/>
            </a:spcAft>
            <a:buChar char="•"/>
          </a:pPr>
          <a:r>
            <a:rPr lang="fr-FR" sz="1800" kern="1200" dirty="0">
              <a:latin typeface="+mn-lt"/>
              <a:ea typeface="Calibri" panose="020F0502020204030204" pitchFamily="34" charset="0"/>
              <a:cs typeface="Calibri" panose="020F0502020204030204" pitchFamily="34" charset="0"/>
            </a:rPr>
            <a:t>Lumière</a:t>
          </a:r>
        </a:p>
        <a:p>
          <a:pPr marL="171450" lvl="1" indent="-171450" algn="l" defTabSz="800100">
            <a:lnSpc>
              <a:spcPct val="90000"/>
            </a:lnSpc>
            <a:spcBef>
              <a:spcPct val="0"/>
            </a:spcBef>
            <a:spcAft>
              <a:spcPct val="15000"/>
            </a:spcAft>
            <a:buChar char="•"/>
          </a:pPr>
          <a:r>
            <a:rPr lang="fr-FR" sz="1800" kern="1200" dirty="0">
              <a:latin typeface="+mn-lt"/>
              <a:ea typeface="Calibri" panose="020F0502020204030204" pitchFamily="34" charset="0"/>
              <a:cs typeface="Calibri" panose="020F0502020204030204" pitchFamily="34" charset="0"/>
            </a:rPr>
            <a:t>Matériaux</a:t>
          </a:r>
        </a:p>
      </dsp:txBody>
      <dsp:txXfrm>
        <a:off x="1001754" y="2387"/>
        <a:ext cx="2527590" cy="2335736"/>
      </dsp:txXfrm>
    </dsp:sp>
    <dsp:sp modelId="{A80BADF4-EABC-45B0-8695-BA92046F792D}">
      <dsp:nvSpPr>
        <dsp:cNvPr id="0" name=""/>
        <dsp:cNvSpPr/>
      </dsp:nvSpPr>
      <dsp:spPr>
        <a:xfrm>
          <a:off x="3825426" y="216183"/>
          <a:ext cx="2527590" cy="1925614"/>
        </a:xfrm>
        <a:prstGeom prst="rect">
          <a:avLst/>
        </a:prstGeom>
        <a:solidFill>
          <a:srgbClr val="96DCD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b="1" kern="1200" dirty="0">
              <a:latin typeface="+mn-lt"/>
              <a:cs typeface="Calibri" panose="020F0502020204030204" pitchFamily="34" charset="0"/>
            </a:rPr>
            <a:t>Biologiques</a:t>
          </a:r>
        </a:p>
        <a:p>
          <a:pPr marL="171450" lvl="1" indent="-171450" algn="l" defTabSz="800100">
            <a:lnSpc>
              <a:spcPct val="90000"/>
            </a:lnSpc>
            <a:spcBef>
              <a:spcPct val="0"/>
            </a:spcBef>
            <a:spcAft>
              <a:spcPct val="15000"/>
            </a:spcAft>
            <a:buChar char="•"/>
          </a:pPr>
          <a:r>
            <a:rPr lang="fr-FR" sz="1800" kern="1200" dirty="0">
              <a:latin typeface="+mn-lt"/>
              <a:cs typeface="Calibri" panose="020F0502020204030204" pitchFamily="34" charset="0"/>
            </a:rPr>
            <a:t>Moisissures </a:t>
          </a:r>
        </a:p>
        <a:p>
          <a:pPr marL="171450" lvl="1" indent="-171450" algn="l" defTabSz="800100">
            <a:lnSpc>
              <a:spcPct val="90000"/>
            </a:lnSpc>
            <a:spcBef>
              <a:spcPct val="0"/>
            </a:spcBef>
            <a:spcAft>
              <a:spcPct val="15000"/>
            </a:spcAft>
            <a:buChar char="•"/>
          </a:pPr>
          <a:r>
            <a:rPr lang="fr-FR" sz="1800" kern="1200" dirty="0">
              <a:latin typeface="+mn-lt"/>
              <a:cs typeface="Calibri" panose="020F0502020204030204" pitchFamily="34" charset="0"/>
            </a:rPr>
            <a:t>Bactéries</a:t>
          </a:r>
        </a:p>
        <a:p>
          <a:pPr marL="171450" lvl="1" indent="-171450" algn="l" defTabSz="800100">
            <a:lnSpc>
              <a:spcPct val="90000"/>
            </a:lnSpc>
            <a:spcBef>
              <a:spcPct val="0"/>
            </a:spcBef>
            <a:spcAft>
              <a:spcPct val="15000"/>
            </a:spcAft>
            <a:buChar char="•"/>
          </a:pPr>
          <a:r>
            <a:rPr lang="fr-FR" sz="1800" kern="1200" dirty="0">
              <a:latin typeface="+mn-lt"/>
              <a:cs typeface="Calibri" panose="020F0502020204030204" pitchFamily="34" charset="0"/>
            </a:rPr>
            <a:t>Insectes</a:t>
          </a:r>
        </a:p>
        <a:p>
          <a:pPr marL="171450" lvl="1" indent="-171450" algn="l" defTabSz="800100">
            <a:lnSpc>
              <a:spcPct val="90000"/>
            </a:lnSpc>
            <a:spcBef>
              <a:spcPct val="0"/>
            </a:spcBef>
            <a:spcAft>
              <a:spcPct val="15000"/>
            </a:spcAft>
            <a:buChar char="•"/>
          </a:pPr>
          <a:r>
            <a:rPr lang="fr-FR" sz="1800" kern="1200" dirty="0">
              <a:latin typeface="+mn-lt"/>
              <a:cs typeface="Calibri" panose="020F0502020204030204" pitchFamily="34" charset="0"/>
            </a:rPr>
            <a:t>Animaux</a:t>
          </a:r>
        </a:p>
      </dsp:txBody>
      <dsp:txXfrm>
        <a:off x="3825426" y="216183"/>
        <a:ext cx="2527590" cy="1925614"/>
      </dsp:txXfrm>
    </dsp:sp>
    <dsp:sp modelId="{C0DDE162-4323-47C3-8189-A7E63AE82755}">
      <dsp:nvSpPr>
        <dsp:cNvPr id="0" name=""/>
        <dsp:cNvSpPr/>
      </dsp:nvSpPr>
      <dsp:spPr>
        <a:xfrm>
          <a:off x="368327" y="2590882"/>
          <a:ext cx="2527590" cy="1815952"/>
        </a:xfrm>
        <a:prstGeom prst="rect">
          <a:avLst/>
        </a:prstGeom>
        <a:solidFill>
          <a:srgbClr val="7F9AA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b="1" kern="1200" dirty="0">
              <a:latin typeface="+mn-lt"/>
              <a:cs typeface="Calibri" panose="020F0502020204030204" pitchFamily="34" charset="0"/>
            </a:rPr>
            <a:t>Sinistres</a:t>
          </a:r>
        </a:p>
        <a:p>
          <a:pPr marL="171450" lvl="1" indent="-171450" algn="l" defTabSz="800100">
            <a:lnSpc>
              <a:spcPct val="90000"/>
            </a:lnSpc>
            <a:spcBef>
              <a:spcPct val="0"/>
            </a:spcBef>
            <a:spcAft>
              <a:spcPct val="15000"/>
            </a:spcAft>
            <a:buChar char="•"/>
          </a:pPr>
          <a:r>
            <a:rPr lang="fr-FR" sz="1800" kern="1200" dirty="0">
              <a:latin typeface="+mn-lt"/>
              <a:cs typeface="Calibri" panose="020F0502020204030204" pitchFamily="34" charset="0"/>
            </a:rPr>
            <a:t>Inondations</a:t>
          </a:r>
        </a:p>
        <a:p>
          <a:pPr marL="171450" lvl="1" indent="-171450" algn="l" defTabSz="800100">
            <a:lnSpc>
              <a:spcPct val="90000"/>
            </a:lnSpc>
            <a:spcBef>
              <a:spcPct val="0"/>
            </a:spcBef>
            <a:spcAft>
              <a:spcPct val="15000"/>
            </a:spcAft>
            <a:buChar char="•"/>
          </a:pPr>
          <a:r>
            <a:rPr lang="fr-FR" sz="1800" kern="1200" dirty="0">
              <a:latin typeface="+mn-lt"/>
              <a:cs typeface="Calibri" panose="020F0502020204030204" pitchFamily="34" charset="0"/>
            </a:rPr>
            <a:t>Incendies</a:t>
          </a:r>
        </a:p>
        <a:p>
          <a:pPr marL="171450" lvl="1" indent="-171450" algn="l" defTabSz="800100">
            <a:lnSpc>
              <a:spcPct val="90000"/>
            </a:lnSpc>
            <a:spcBef>
              <a:spcPct val="0"/>
            </a:spcBef>
            <a:spcAft>
              <a:spcPct val="15000"/>
            </a:spcAft>
            <a:buChar char="•"/>
          </a:pPr>
          <a:r>
            <a:rPr lang="fr-FR" sz="1800" kern="1200" dirty="0">
              <a:latin typeface="+mn-lt"/>
              <a:cs typeface="Calibri" panose="020F0502020204030204" pitchFamily="34" charset="0"/>
            </a:rPr>
            <a:t>Accidents technologiques</a:t>
          </a:r>
        </a:p>
      </dsp:txBody>
      <dsp:txXfrm>
        <a:off x="368327" y="2590882"/>
        <a:ext cx="2527590" cy="1815952"/>
      </dsp:txXfrm>
    </dsp:sp>
    <dsp:sp modelId="{3CC1D844-2F88-4528-A1A1-CE0F073CF673}">
      <dsp:nvSpPr>
        <dsp:cNvPr id="0" name=""/>
        <dsp:cNvSpPr/>
      </dsp:nvSpPr>
      <dsp:spPr>
        <a:xfrm>
          <a:off x="3074719" y="2268304"/>
          <a:ext cx="3794444" cy="1778872"/>
        </a:xfrm>
        <a:prstGeom prst="rect">
          <a:avLst/>
        </a:prstGeom>
        <a:solidFill>
          <a:srgbClr val="F1B3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b="1" kern="1200" dirty="0">
              <a:latin typeface="+mn-lt"/>
              <a:cs typeface="Calibri" panose="020F0502020204030204" pitchFamily="34" charset="0"/>
            </a:rPr>
            <a:t>Humains</a:t>
          </a:r>
        </a:p>
        <a:p>
          <a:pPr marL="171450" lvl="1" indent="-171450" algn="l" defTabSz="800100">
            <a:lnSpc>
              <a:spcPct val="90000"/>
            </a:lnSpc>
            <a:spcBef>
              <a:spcPct val="0"/>
            </a:spcBef>
            <a:spcAft>
              <a:spcPct val="15000"/>
            </a:spcAft>
            <a:buChar char="•"/>
          </a:pPr>
          <a:r>
            <a:rPr lang="fr-FR" sz="1800" kern="1200" dirty="0">
              <a:latin typeface="+mn-lt"/>
              <a:cs typeface="Calibri" panose="020F0502020204030204" pitchFamily="34" charset="0"/>
            </a:rPr>
            <a:t>Vols</a:t>
          </a:r>
        </a:p>
        <a:p>
          <a:pPr marL="171450" lvl="1" indent="-171450" algn="l" defTabSz="800100">
            <a:lnSpc>
              <a:spcPct val="90000"/>
            </a:lnSpc>
            <a:spcBef>
              <a:spcPct val="0"/>
            </a:spcBef>
            <a:spcAft>
              <a:spcPct val="15000"/>
            </a:spcAft>
            <a:buChar char="•"/>
          </a:pPr>
          <a:r>
            <a:rPr lang="fr-FR" sz="1800" kern="1200" dirty="0">
              <a:latin typeface="+mn-lt"/>
              <a:cs typeface="Calibri" panose="020F0502020204030204" pitchFamily="34" charset="0"/>
            </a:rPr>
            <a:t>Dégradations volontaires</a:t>
          </a:r>
        </a:p>
        <a:p>
          <a:pPr marL="171450" lvl="1" indent="-171450" algn="l" defTabSz="800100">
            <a:lnSpc>
              <a:spcPct val="90000"/>
            </a:lnSpc>
            <a:spcBef>
              <a:spcPct val="0"/>
            </a:spcBef>
            <a:spcAft>
              <a:spcPct val="15000"/>
            </a:spcAft>
            <a:buChar char="•"/>
          </a:pPr>
          <a:r>
            <a:rPr lang="fr-FR" sz="1800" kern="1200" dirty="0">
              <a:latin typeface="+mn-lt"/>
              <a:cs typeface="Calibri" panose="020F0502020204030204" pitchFamily="34" charset="0"/>
            </a:rPr>
            <a:t>Mauvaises réparations</a:t>
          </a:r>
        </a:p>
        <a:p>
          <a:pPr marL="171450" lvl="1" indent="-171450" algn="l" defTabSz="800100">
            <a:lnSpc>
              <a:spcPct val="90000"/>
            </a:lnSpc>
            <a:spcBef>
              <a:spcPct val="0"/>
            </a:spcBef>
            <a:spcAft>
              <a:spcPct val="15000"/>
            </a:spcAft>
            <a:buChar char="•"/>
          </a:pPr>
          <a:r>
            <a:rPr lang="fr-FR" sz="1800" kern="1200" dirty="0">
              <a:latin typeface="+mn-lt"/>
              <a:cs typeface="Calibri" panose="020F0502020204030204" pitchFamily="34" charset="0"/>
            </a:rPr>
            <a:t>Manipulations inadaptées</a:t>
          </a:r>
        </a:p>
      </dsp:txBody>
      <dsp:txXfrm>
        <a:off x="3074719" y="2268304"/>
        <a:ext cx="3794444" cy="17788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22C71-D267-47FB-AC5E-7CFA89E328DE}">
      <dsp:nvSpPr>
        <dsp:cNvPr id="0" name=""/>
        <dsp:cNvSpPr/>
      </dsp:nvSpPr>
      <dsp:spPr>
        <a:xfrm>
          <a:off x="5112" y="601949"/>
          <a:ext cx="1743247" cy="871623"/>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fr-FR" sz="3000" kern="1200" dirty="0"/>
            <a:t>25 ans </a:t>
          </a:r>
        </a:p>
      </dsp:txBody>
      <dsp:txXfrm>
        <a:off x="30641" y="627478"/>
        <a:ext cx="1692189" cy="820565"/>
      </dsp:txXfrm>
    </dsp:sp>
    <dsp:sp modelId="{AF4D1486-6FCF-442B-A7F6-7402C59F0A5C}">
      <dsp:nvSpPr>
        <dsp:cNvPr id="0" name=""/>
        <dsp:cNvSpPr/>
      </dsp:nvSpPr>
      <dsp:spPr>
        <a:xfrm>
          <a:off x="179436" y="1473573"/>
          <a:ext cx="174324" cy="653717"/>
        </a:xfrm>
        <a:custGeom>
          <a:avLst/>
          <a:gdLst/>
          <a:ahLst/>
          <a:cxnLst/>
          <a:rect l="0" t="0" r="0" b="0"/>
          <a:pathLst>
            <a:path>
              <a:moveTo>
                <a:pt x="0" y="0"/>
              </a:moveTo>
              <a:lnTo>
                <a:pt x="0" y="653717"/>
              </a:lnTo>
              <a:lnTo>
                <a:pt x="174324" y="65371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562B73-ABEC-4BFB-B0FC-8CE7A4911137}">
      <dsp:nvSpPr>
        <dsp:cNvPr id="0" name=""/>
        <dsp:cNvSpPr/>
      </dsp:nvSpPr>
      <dsp:spPr>
        <a:xfrm>
          <a:off x="353761" y="1691478"/>
          <a:ext cx="1394597" cy="87162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t>Secret industriel et commercial</a:t>
          </a:r>
        </a:p>
      </dsp:txBody>
      <dsp:txXfrm>
        <a:off x="379290" y="1717007"/>
        <a:ext cx="1343539" cy="820565"/>
      </dsp:txXfrm>
    </dsp:sp>
    <dsp:sp modelId="{959ED54C-4ADC-4A35-9B81-804B701E0A96}">
      <dsp:nvSpPr>
        <dsp:cNvPr id="0" name=""/>
        <dsp:cNvSpPr/>
      </dsp:nvSpPr>
      <dsp:spPr>
        <a:xfrm>
          <a:off x="2184171" y="601949"/>
          <a:ext cx="1743247" cy="871623"/>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fr-FR" sz="3000" kern="1200" dirty="0"/>
            <a:t>50 ans</a:t>
          </a:r>
        </a:p>
      </dsp:txBody>
      <dsp:txXfrm>
        <a:off x="2209700" y="627478"/>
        <a:ext cx="1692189" cy="820565"/>
      </dsp:txXfrm>
    </dsp:sp>
    <dsp:sp modelId="{3A5B8362-61EE-4CA2-BF17-051B7C4C31C6}">
      <dsp:nvSpPr>
        <dsp:cNvPr id="0" name=""/>
        <dsp:cNvSpPr/>
      </dsp:nvSpPr>
      <dsp:spPr>
        <a:xfrm>
          <a:off x="2358495" y="1473573"/>
          <a:ext cx="174324" cy="1107441"/>
        </a:xfrm>
        <a:custGeom>
          <a:avLst/>
          <a:gdLst/>
          <a:ahLst/>
          <a:cxnLst/>
          <a:rect l="0" t="0" r="0" b="0"/>
          <a:pathLst>
            <a:path>
              <a:moveTo>
                <a:pt x="0" y="0"/>
              </a:moveTo>
              <a:lnTo>
                <a:pt x="0" y="1107441"/>
              </a:lnTo>
              <a:lnTo>
                <a:pt x="174324" y="110744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427818-D537-4B8E-91C2-E8A07355696A}">
      <dsp:nvSpPr>
        <dsp:cNvPr id="0" name=""/>
        <dsp:cNvSpPr/>
      </dsp:nvSpPr>
      <dsp:spPr>
        <a:xfrm>
          <a:off x="2532820" y="1691478"/>
          <a:ext cx="1394597" cy="177907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t>Vie privée :</a:t>
          </a:r>
        </a:p>
        <a:p>
          <a:pPr marL="0" lvl="0" indent="0" algn="ctr" defTabSz="533400">
            <a:lnSpc>
              <a:spcPct val="90000"/>
            </a:lnSpc>
            <a:spcBef>
              <a:spcPct val="0"/>
            </a:spcBef>
            <a:spcAft>
              <a:spcPct val="35000"/>
            </a:spcAft>
            <a:buNone/>
          </a:pPr>
          <a:r>
            <a:rPr lang="fr-FR" sz="1200" kern="1200" dirty="0"/>
            <a:t>- dossiers d’agents</a:t>
          </a:r>
        </a:p>
        <a:p>
          <a:pPr marL="0" lvl="0" indent="0" algn="ctr" defTabSz="533400">
            <a:lnSpc>
              <a:spcPct val="90000"/>
            </a:lnSpc>
            <a:spcBef>
              <a:spcPct val="0"/>
            </a:spcBef>
            <a:spcAft>
              <a:spcPct val="35000"/>
            </a:spcAft>
            <a:buNone/>
          </a:pPr>
          <a:r>
            <a:rPr lang="fr-FR" sz="1200" kern="1200" dirty="0"/>
            <a:t>- listes des enfants scolarisés</a:t>
          </a:r>
        </a:p>
      </dsp:txBody>
      <dsp:txXfrm>
        <a:off x="2573666" y="1732324"/>
        <a:ext cx="1312905" cy="1697378"/>
      </dsp:txXfrm>
    </dsp:sp>
    <dsp:sp modelId="{AF394E91-BDDA-4662-BBBB-0B93F0BE2C5C}">
      <dsp:nvSpPr>
        <dsp:cNvPr id="0" name=""/>
        <dsp:cNvSpPr/>
      </dsp:nvSpPr>
      <dsp:spPr>
        <a:xfrm>
          <a:off x="2358495" y="1473573"/>
          <a:ext cx="190655" cy="2631152"/>
        </a:xfrm>
        <a:custGeom>
          <a:avLst/>
          <a:gdLst/>
          <a:ahLst/>
          <a:cxnLst/>
          <a:rect l="0" t="0" r="0" b="0"/>
          <a:pathLst>
            <a:path>
              <a:moveTo>
                <a:pt x="0" y="0"/>
              </a:moveTo>
              <a:lnTo>
                <a:pt x="0" y="2631152"/>
              </a:lnTo>
              <a:lnTo>
                <a:pt x="190655" y="263115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E08341-D7FE-41B5-BAA2-B10BE0E86CB2}">
      <dsp:nvSpPr>
        <dsp:cNvPr id="0" name=""/>
        <dsp:cNvSpPr/>
      </dsp:nvSpPr>
      <dsp:spPr>
        <a:xfrm>
          <a:off x="2549151" y="3668913"/>
          <a:ext cx="1394597" cy="87162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t>Jugements de valeur</a:t>
          </a:r>
        </a:p>
      </dsp:txBody>
      <dsp:txXfrm>
        <a:off x="2574680" y="3694442"/>
        <a:ext cx="1343539" cy="820565"/>
      </dsp:txXfrm>
    </dsp:sp>
    <dsp:sp modelId="{26476F37-2ACD-45D4-8E28-FB7594504E4A}">
      <dsp:nvSpPr>
        <dsp:cNvPr id="0" name=""/>
        <dsp:cNvSpPr/>
      </dsp:nvSpPr>
      <dsp:spPr>
        <a:xfrm>
          <a:off x="4363229" y="601949"/>
          <a:ext cx="1743247" cy="871623"/>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fr-FR" sz="3000" kern="1200" dirty="0"/>
            <a:t>75 ans</a:t>
          </a:r>
        </a:p>
      </dsp:txBody>
      <dsp:txXfrm>
        <a:off x="4388758" y="627478"/>
        <a:ext cx="1692189" cy="820565"/>
      </dsp:txXfrm>
    </dsp:sp>
    <dsp:sp modelId="{1B4FBFA3-0B2E-424B-B809-E3AFA185DBA2}">
      <dsp:nvSpPr>
        <dsp:cNvPr id="0" name=""/>
        <dsp:cNvSpPr/>
      </dsp:nvSpPr>
      <dsp:spPr>
        <a:xfrm>
          <a:off x="4537554" y="1473573"/>
          <a:ext cx="174324" cy="653717"/>
        </a:xfrm>
        <a:custGeom>
          <a:avLst/>
          <a:gdLst/>
          <a:ahLst/>
          <a:cxnLst/>
          <a:rect l="0" t="0" r="0" b="0"/>
          <a:pathLst>
            <a:path>
              <a:moveTo>
                <a:pt x="0" y="0"/>
              </a:moveTo>
              <a:lnTo>
                <a:pt x="0" y="653717"/>
              </a:lnTo>
              <a:lnTo>
                <a:pt x="174324" y="65371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1AAC0C-C16F-4D67-ADF0-4B6FE23A7889}">
      <dsp:nvSpPr>
        <dsp:cNvPr id="0" name=""/>
        <dsp:cNvSpPr/>
      </dsp:nvSpPr>
      <dsp:spPr>
        <a:xfrm>
          <a:off x="4711879" y="1691478"/>
          <a:ext cx="1394597" cy="87162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t>Registre des naissances et mariages</a:t>
          </a:r>
        </a:p>
      </dsp:txBody>
      <dsp:txXfrm>
        <a:off x="4737408" y="1717007"/>
        <a:ext cx="1343539" cy="820565"/>
      </dsp:txXfrm>
    </dsp:sp>
    <dsp:sp modelId="{AF27FCBD-6FA4-46A3-93B2-733806CFD6AB}">
      <dsp:nvSpPr>
        <dsp:cNvPr id="0" name=""/>
        <dsp:cNvSpPr/>
      </dsp:nvSpPr>
      <dsp:spPr>
        <a:xfrm>
          <a:off x="4537554" y="1473573"/>
          <a:ext cx="174324" cy="1743247"/>
        </a:xfrm>
        <a:custGeom>
          <a:avLst/>
          <a:gdLst/>
          <a:ahLst/>
          <a:cxnLst/>
          <a:rect l="0" t="0" r="0" b="0"/>
          <a:pathLst>
            <a:path>
              <a:moveTo>
                <a:pt x="0" y="0"/>
              </a:moveTo>
              <a:lnTo>
                <a:pt x="0" y="1743247"/>
              </a:lnTo>
              <a:lnTo>
                <a:pt x="174324" y="174324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CFA02D-A206-487E-9E70-5FB0E3AD2FEF}">
      <dsp:nvSpPr>
        <dsp:cNvPr id="0" name=""/>
        <dsp:cNvSpPr/>
      </dsp:nvSpPr>
      <dsp:spPr>
        <a:xfrm>
          <a:off x="4711879" y="2781008"/>
          <a:ext cx="1394597" cy="871623"/>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t>Documents de nature juridictionnelle</a:t>
          </a:r>
        </a:p>
      </dsp:txBody>
      <dsp:txXfrm>
        <a:off x="4737408" y="2806537"/>
        <a:ext cx="1343539" cy="820565"/>
      </dsp:txXfrm>
    </dsp:sp>
    <dsp:sp modelId="{604BA2BA-93FE-4374-A93F-4C7C3664EA77}">
      <dsp:nvSpPr>
        <dsp:cNvPr id="0" name=""/>
        <dsp:cNvSpPr/>
      </dsp:nvSpPr>
      <dsp:spPr>
        <a:xfrm>
          <a:off x="4537554" y="1473573"/>
          <a:ext cx="174324" cy="2832776"/>
        </a:xfrm>
        <a:custGeom>
          <a:avLst/>
          <a:gdLst/>
          <a:ahLst/>
          <a:cxnLst/>
          <a:rect l="0" t="0" r="0" b="0"/>
          <a:pathLst>
            <a:path>
              <a:moveTo>
                <a:pt x="0" y="0"/>
              </a:moveTo>
              <a:lnTo>
                <a:pt x="0" y="2832776"/>
              </a:lnTo>
              <a:lnTo>
                <a:pt x="174324" y="283277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740173-F9BC-4F1F-8F3E-B81ADA72E51B}">
      <dsp:nvSpPr>
        <dsp:cNvPr id="0" name=""/>
        <dsp:cNvSpPr/>
      </dsp:nvSpPr>
      <dsp:spPr>
        <a:xfrm>
          <a:off x="4711879" y="3870537"/>
          <a:ext cx="1394597" cy="87162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t>Minutes et répertoires de notaire</a:t>
          </a:r>
        </a:p>
      </dsp:txBody>
      <dsp:txXfrm>
        <a:off x="4737408" y="3896066"/>
        <a:ext cx="1343539" cy="820565"/>
      </dsp:txXfrm>
    </dsp:sp>
    <dsp:sp modelId="{1610F3D9-6E9E-4DD3-869C-5E26C65D4E5C}">
      <dsp:nvSpPr>
        <dsp:cNvPr id="0" name=""/>
        <dsp:cNvSpPr/>
      </dsp:nvSpPr>
      <dsp:spPr>
        <a:xfrm>
          <a:off x="6542288" y="601949"/>
          <a:ext cx="1743247" cy="871623"/>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fr-FR" sz="3000" kern="1200" dirty="0"/>
            <a:t>100 ans</a:t>
          </a:r>
        </a:p>
      </dsp:txBody>
      <dsp:txXfrm>
        <a:off x="6567817" y="627478"/>
        <a:ext cx="1692189" cy="820565"/>
      </dsp:txXfrm>
    </dsp:sp>
    <dsp:sp modelId="{F255CC09-D14E-4174-9C1F-A666CE1F5E1B}">
      <dsp:nvSpPr>
        <dsp:cNvPr id="0" name=""/>
        <dsp:cNvSpPr/>
      </dsp:nvSpPr>
      <dsp:spPr>
        <a:xfrm>
          <a:off x="6716613" y="1473573"/>
          <a:ext cx="174324" cy="653717"/>
        </a:xfrm>
        <a:custGeom>
          <a:avLst/>
          <a:gdLst/>
          <a:ahLst/>
          <a:cxnLst/>
          <a:rect l="0" t="0" r="0" b="0"/>
          <a:pathLst>
            <a:path>
              <a:moveTo>
                <a:pt x="0" y="0"/>
              </a:moveTo>
              <a:lnTo>
                <a:pt x="0" y="653717"/>
              </a:lnTo>
              <a:lnTo>
                <a:pt x="174324" y="65371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F972F-0790-48C7-A6BA-A739240C87BA}">
      <dsp:nvSpPr>
        <dsp:cNvPr id="0" name=""/>
        <dsp:cNvSpPr/>
      </dsp:nvSpPr>
      <dsp:spPr>
        <a:xfrm>
          <a:off x="6890938" y="1691478"/>
          <a:ext cx="1394597" cy="871623"/>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t>Sécurité des personnes</a:t>
          </a:r>
        </a:p>
      </dsp:txBody>
      <dsp:txXfrm>
        <a:off x="6916467" y="1717007"/>
        <a:ext cx="1343539" cy="820565"/>
      </dsp:txXfrm>
    </dsp:sp>
    <dsp:sp modelId="{F606EA45-A723-4E0E-B8D4-6C65EB251A63}">
      <dsp:nvSpPr>
        <dsp:cNvPr id="0" name=""/>
        <dsp:cNvSpPr/>
      </dsp:nvSpPr>
      <dsp:spPr>
        <a:xfrm>
          <a:off x="6716613" y="1473573"/>
          <a:ext cx="174324" cy="1743247"/>
        </a:xfrm>
        <a:custGeom>
          <a:avLst/>
          <a:gdLst/>
          <a:ahLst/>
          <a:cxnLst/>
          <a:rect l="0" t="0" r="0" b="0"/>
          <a:pathLst>
            <a:path>
              <a:moveTo>
                <a:pt x="0" y="0"/>
              </a:moveTo>
              <a:lnTo>
                <a:pt x="0" y="1743247"/>
              </a:lnTo>
              <a:lnTo>
                <a:pt x="174324" y="174324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4A1867-E0E8-4E80-BC80-F96620B91013}">
      <dsp:nvSpPr>
        <dsp:cNvPr id="0" name=""/>
        <dsp:cNvSpPr/>
      </dsp:nvSpPr>
      <dsp:spPr>
        <a:xfrm>
          <a:off x="6890938" y="2781008"/>
          <a:ext cx="1394597" cy="87162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t>Documents se rapportant à une personne mineure</a:t>
          </a:r>
        </a:p>
      </dsp:txBody>
      <dsp:txXfrm>
        <a:off x="6916467" y="2806537"/>
        <a:ext cx="1343539" cy="820565"/>
      </dsp:txXfrm>
    </dsp:sp>
    <dsp:sp modelId="{390911A7-6FCA-44CB-BBFE-60E9DF41F4DD}">
      <dsp:nvSpPr>
        <dsp:cNvPr id="0" name=""/>
        <dsp:cNvSpPr/>
      </dsp:nvSpPr>
      <dsp:spPr>
        <a:xfrm>
          <a:off x="6716613" y="1473573"/>
          <a:ext cx="174324" cy="2832776"/>
        </a:xfrm>
        <a:custGeom>
          <a:avLst/>
          <a:gdLst/>
          <a:ahLst/>
          <a:cxnLst/>
          <a:rect l="0" t="0" r="0" b="0"/>
          <a:pathLst>
            <a:path>
              <a:moveTo>
                <a:pt x="0" y="0"/>
              </a:moveTo>
              <a:lnTo>
                <a:pt x="0" y="2832776"/>
              </a:lnTo>
              <a:lnTo>
                <a:pt x="174324" y="283277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1154B0-0898-46A3-B006-2823F5D1A587}">
      <dsp:nvSpPr>
        <dsp:cNvPr id="0" name=""/>
        <dsp:cNvSpPr/>
      </dsp:nvSpPr>
      <dsp:spPr>
        <a:xfrm>
          <a:off x="6890938" y="3870537"/>
          <a:ext cx="1394597" cy="87162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t>Intimité de la vie sexuelle</a:t>
          </a:r>
        </a:p>
      </dsp:txBody>
      <dsp:txXfrm>
        <a:off x="6916467" y="3896066"/>
        <a:ext cx="1343539" cy="820565"/>
      </dsp:txXfrm>
    </dsp:sp>
    <dsp:sp modelId="{5AB6057A-AE99-4CD6-9026-E24D0FB5198F}">
      <dsp:nvSpPr>
        <dsp:cNvPr id="0" name=""/>
        <dsp:cNvSpPr/>
      </dsp:nvSpPr>
      <dsp:spPr>
        <a:xfrm>
          <a:off x="8721347" y="601949"/>
          <a:ext cx="1743247" cy="871623"/>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fr-FR" sz="3000" kern="1200" dirty="0"/>
            <a:t>120 ans</a:t>
          </a:r>
        </a:p>
      </dsp:txBody>
      <dsp:txXfrm>
        <a:off x="8746876" y="627478"/>
        <a:ext cx="1692189" cy="820565"/>
      </dsp:txXfrm>
    </dsp:sp>
    <dsp:sp modelId="{CC872938-9E19-4DE1-B81F-2D1D99EDC107}">
      <dsp:nvSpPr>
        <dsp:cNvPr id="0" name=""/>
        <dsp:cNvSpPr/>
      </dsp:nvSpPr>
      <dsp:spPr>
        <a:xfrm>
          <a:off x="8895672" y="1473573"/>
          <a:ext cx="174324" cy="653717"/>
        </a:xfrm>
        <a:custGeom>
          <a:avLst/>
          <a:gdLst/>
          <a:ahLst/>
          <a:cxnLst/>
          <a:rect l="0" t="0" r="0" b="0"/>
          <a:pathLst>
            <a:path>
              <a:moveTo>
                <a:pt x="0" y="0"/>
              </a:moveTo>
              <a:lnTo>
                <a:pt x="0" y="653717"/>
              </a:lnTo>
              <a:lnTo>
                <a:pt x="174324" y="65371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3AC601-74A4-402D-9544-A396C90C79CE}">
      <dsp:nvSpPr>
        <dsp:cNvPr id="0" name=""/>
        <dsp:cNvSpPr/>
      </dsp:nvSpPr>
      <dsp:spPr>
        <a:xfrm>
          <a:off x="9069997" y="1691478"/>
          <a:ext cx="1394597" cy="871623"/>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t>Secret médical</a:t>
          </a:r>
        </a:p>
      </dsp:txBody>
      <dsp:txXfrm>
        <a:off x="9095526" y="1717007"/>
        <a:ext cx="1343539" cy="82056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CFA921-5504-48C6-B8E0-F125C9D780EB}" type="datetimeFigureOut">
              <a:rPr lang="fr-FR" smtClean="0"/>
              <a:t>29/01/2026</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fr-FR"/>
              <a:t>1</a:t>
            </a: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ACC2DF-808E-498E-AA63-78B71C87E3F1}" type="slidenum">
              <a:rPr lang="fr-FR" smtClean="0"/>
              <a:t>‹N°›</a:t>
            </a:fld>
            <a:endParaRPr lang="fr-FR"/>
          </a:p>
        </p:txBody>
      </p:sp>
    </p:spTree>
    <p:extLst>
      <p:ext uri="{BB962C8B-B14F-4D97-AF65-F5344CB8AC3E}">
        <p14:creationId xmlns:p14="http://schemas.microsoft.com/office/powerpoint/2010/main" val="402842329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D115EC5-25AE-4AD1-BD17-1EF881BFCF24}" type="datetimeFigureOut">
              <a:rPr lang="fr-FR"/>
              <a:pPr>
                <a:defRPr/>
              </a:pPr>
              <a:t>29/01/2026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fr-FR"/>
              <a:t>1</a:t>
            </a: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43F7F6F-1E30-443D-A9D1-D158385FFDB8}" type="slidenum">
              <a:rPr lang="fr-FR" altLang="fr-FR"/>
              <a:pPr>
                <a:defRPr/>
              </a:pPr>
              <a:t>‹N°›</a:t>
            </a:fld>
            <a:endParaRPr lang="fr-FR" altLang="fr-FR"/>
          </a:p>
        </p:txBody>
      </p:sp>
    </p:spTree>
    <p:extLst>
      <p:ext uri="{BB962C8B-B14F-4D97-AF65-F5344CB8AC3E}">
        <p14:creationId xmlns:p14="http://schemas.microsoft.com/office/powerpoint/2010/main" val="469324173"/>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52A82BE-18EC-4086-A716-9A5AAA06B2C1}" type="slidenum">
              <a:rPr lang="fr-FR" altLang="fr-FR" smtClean="0"/>
              <a:pPr/>
              <a:t>1</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2996264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a:defRPr/>
            </a:pPr>
            <a:endParaRPr lang="fr-FR" dirty="0"/>
          </a:p>
        </p:txBody>
      </p:sp>
      <p:sp>
        <p:nvSpPr>
          <p:cNvPr id="399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C18B4D7-9661-4725-A965-EC91D4D4C2E9}" type="slidenum">
              <a:rPr lang="fr-FR" altLang="fr-FR" smtClean="0"/>
              <a:pPr/>
              <a:t>10</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1915813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7738"/>
            <a:endParaRPr lang="fr-FR" altLang="fr-FR" dirty="0">
              <a:cs typeface="Calibri" panose="020F0502020204030204" pitchFamily="34" charset="0"/>
            </a:endParaRPr>
          </a:p>
        </p:txBody>
      </p:sp>
      <p:sp>
        <p:nvSpPr>
          <p:cNvPr id="481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51B053D-3857-4CC3-9B47-A34D889F3D8E}" type="slidenum">
              <a:rPr lang="fr-FR" altLang="fr-FR" smtClean="0"/>
              <a:pPr/>
              <a:t>11</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1049995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440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EAA7701-A885-41F9-8ABA-E8E30880A8B3}" type="slidenum">
              <a:rPr lang="fr-FR" altLang="fr-FR" smtClean="0"/>
              <a:pPr/>
              <a:t>14</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2283247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402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85B38C0-4611-460E-A523-D42863EA1C63}" type="slidenum">
              <a:rPr lang="fr-FR" altLang="fr-FR" smtClean="0"/>
              <a:pPr/>
              <a:t>19</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1897883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423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0D963D0-12A2-4681-A5C9-8AF4967F72D8}" type="slidenum">
              <a:rPr lang="fr-FR" altLang="fr-FR" smtClean="0"/>
              <a:pPr/>
              <a:t>20</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1000861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443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B9028D2-EDF7-435E-A5D5-1AB4D6F0F92A}" type="slidenum">
              <a:rPr lang="fr-FR" altLang="fr-FR" smtClean="0"/>
              <a:pPr/>
              <a:t>21</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1387724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245">
              <a:defRPr/>
            </a:pPr>
            <a:r>
              <a:rPr lang="fr-FR" b="0" dirty="0"/>
              <a:t>Assez</a:t>
            </a:r>
            <a:r>
              <a:rPr lang="fr-FR" b="0" baseline="0" dirty="0"/>
              <a:t> rare mais de plus en plus fréquent :</a:t>
            </a:r>
          </a:p>
          <a:p>
            <a:pPr defTabSz="914245">
              <a:defRPr/>
            </a:pPr>
            <a:endParaRPr lang="fr-FR" b="0" baseline="0" dirty="0"/>
          </a:p>
          <a:p>
            <a:pPr defTabSz="914245">
              <a:defRPr/>
            </a:pPr>
            <a:r>
              <a:rPr lang="fr-FR" b="1" baseline="0" dirty="0"/>
              <a:t>Villeneuve-sur-Yonne</a:t>
            </a:r>
          </a:p>
          <a:p>
            <a:pPr defTabSz="914245">
              <a:defRPr/>
            </a:pPr>
            <a:r>
              <a:rPr lang="fr-FR" b="0" dirty="0"/>
              <a:t>https://independantdelyonne.com/justice-poursuivi-pour-destruction-darchives-une-peine-de-8000-euros-requis-contre-lancien-maire-de-villeneuve-sur-yonne/ </a:t>
            </a:r>
          </a:p>
          <a:p>
            <a:pPr defTabSz="914245">
              <a:defRPr/>
            </a:pPr>
            <a:r>
              <a:rPr lang="fr-FR" b="0" dirty="0"/>
              <a:t>= maire</a:t>
            </a:r>
            <a:r>
              <a:rPr lang="fr-FR" b="0" baseline="0" dirty="0"/>
              <a:t> relaxé = le</a:t>
            </a:r>
            <a:r>
              <a:rPr lang="fr-FR" dirty="0"/>
              <a:t> président a estimé</a:t>
            </a:r>
            <a:r>
              <a:rPr lang="fr-FR" baseline="0" dirty="0"/>
              <a:t> </a:t>
            </a:r>
            <a:r>
              <a:rPr lang="fr-FR" dirty="0"/>
              <a:t>que le maire n’avait</a:t>
            </a:r>
            <a:r>
              <a:rPr lang="fr-FR" baseline="0" dirty="0"/>
              <a:t> </a:t>
            </a:r>
            <a:r>
              <a:rPr lang="fr-FR" i="1" dirty="0"/>
              <a:t>« pas nécessairement été informé de la destruction des archives  ». E</a:t>
            </a:r>
            <a:r>
              <a:rPr lang="fr-FR" dirty="0"/>
              <a:t>n revanche, l’ancienne directrice des Services Généraux a été reconnue coupable des faits et écope d’une amende de 5.000 euros </a:t>
            </a:r>
            <a:endParaRPr lang="fr-FR" b="0" dirty="0"/>
          </a:p>
          <a:p>
            <a:pPr defTabSz="914245">
              <a:defRPr/>
            </a:pPr>
            <a:endParaRPr lang="fr-FR" b="0" dirty="0"/>
          </a:p>
          <a:p>
            <a:pPr defTabSz="914245">
              <a:defRPr/>
            </a:pPr>
            <a:r>
              <a:rPr lang="fr-FR" sz="1200" b="1" dirty="0"/>
              <a:t>Naujac-sur-Mer</a:t>
            </a:r>
          </a:p>
          <a:p>
            <a:pPr defTabSz="914245">
              <a:defRPr/>
            </a:pPr>
            <a:r>
              <a:rPr lang="fr-FR" b="0" dirty="0"/>
              <a:t>https://www.sudouest.fr/gironde/naujac-sur-mer/gironde-l-ancien-maire-de-naujac-sur-mer-condamne-a-quatre-mois-de-prison-avec-sursis-12662533.php</a:t>
            </a:r>
          </a:p>
          <a:p>
            <a:pPr defTabSz="914245">
              <a:defRPr/>
            </a:pPr>
            <a:r>
              <a:rPr lang="fr-FR" b="0" dirty="0"/>
              <a:t>https://www.francebleu.fr/infos/politique/naujac-sur-mer-l-ancien-maire-accuse-d-etre-parti-avec-les-dossiers-de-la-mairie-1592398991</a:t>
            </a:r>
          </a:p>
          <a:p>
            <a:pPr defTabSz="914245">
              <a:defRPr/>
            </a:pPr>
            <a:r>
              <a:rPr lang="fr-FR" b="0" dirty="0"/>
              <a:t>= maire condamné</a:t>
            </a:r>
            <a:r>
              <a:rPr lang="fr-FR" b="0" baseline="0" dirty="0"/>
              <a:t> à </a:t>
            </a:r>
            <a:r>
              <a:rPr lang="fr-FR" b="0" dirty="0"/>
              <a:t>4 mois de prison avec sursis</a:t>
            </a:r>
          </a:p>
          <a:p>
            <a:pPr defTabSz="914245">
              <a:defRPr/>
            </a:pPr>
            <a:endParaRPr lang="fr-FR" b="0" dirty="0"/>
          </a:p>
          <a:p>
            <a:pPr defTabSz="914245">
              <a:defRPr/>
            </a:pPr>
            <a:r>
              <a:rPr lang="fr-FR" b="1" dirty="0"/>
              <a:t>Menton</a:t>
            </a:r>
          </a:p>
          <a:p>
            <a:pPr defTabSz="914245">
              <a:defRPr/>
            </a:pPr>
            <a:r>
              <a:rPr lang="fr-FR" b="0" dirty="0"/>
              <a:t>https://www.francebleu.fr/infos/faits-divers-justice/vols-de-dossiers-et-espionnage-de-mails-a-la-mairie-de-menton-deux-plaintes-ont-ete-deposees-1637601413 </a:t>
            </a:r>
          </a:p>
          <a:p>
            <a:pPr defTabSz="914245">
              <a:defRPr/>
            </a:pPr>
            <a:r>
              <a:rPr lang="fr-FR" b="0" dirty="0"/>
              <a:t>= classé sans suite = l</a:t>
            </a:r>
            <a:r>
              <a:rPr lang="fr-FR" dirty="0"/>
              <a:t>e parquet estime manquer d'éléments caractérisés pour aller plus loin</a:t>
            </a:r>
          </a:p>
          <a:p>
            <a:endParaRPr lang="fr-FR" altLang="fr-FR" dirty="0"/>
          </a:p>
        </p:txBody>
      </p:sp>
      <p:sp>
        <p:nvSpPr>
          <p:cNvPr id="501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2EF4E22-623E-423C-8079-987C6091FE6D}" type="slidenum">
              <a:rPr lang="fr-FR" altLang="fr-FR" smtClean="0"/>
              <a:pPr/>
              <a:t>22</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4068774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4245">
              <a:defRPr/>
            </a:pPr>
            <a:r>
              <a:rPr lang="fr-FR" b="0" dirty="0"/>
              <a:t>Assez</a:t>
            </a:r>
            <a:r>
              <a:rPr lang="fr-FR" b="0" baseline="0" dirty="0"/>
              <a:t> rare mais de plus en plus fréquent :</a:t>
            </a:r>
          </a:p>
          <a:p>
            <a:pPr defTabSz="914245">
              <a:defRPr/>
            </a:pPr>
            <a:endParaRPr lang="fr-FR" b="0" baseline="0" dirty="0"/>
          </a:p>
          <a:p>
            <a:pPr defTabSz="914245">
              <a:defRPr/>
            </a:pPr>
            <a:r>
              <a:rPr lang="fr-FR" b="1" baseline="0" dirty="0"/>
              <a:t>Villeneuve-sur-Yonne</a:t>
            </a:r>
          </a:p>
          <a:p>
            <a:pPr defTabSz="914245">
              <a:defRPr/>
            </a:pPr>
            <a:r>
              <a:rPr lang="fr-FR" b="0" dirty="0"/>
              <a:t>https://independantdelyonne.com/justice-poursuivi-pour-destruction-darchives-une-peine-de-8000-euros-requis-contre-lancien-maire-de-villeneuve-sur-yonne/ </a:t>
            </a:r>
          </a:p>
          <a:p>
            <a:pPr defTabSz="914245">
              <a:defRPr/>
            </a:pPr>
            <a:r>
              <a:rPr lang="fr-FR" b="0" dirty="0"/>
              <a:t>= maire</a:t>
            </a:r>
            <a:r>
              <a:rPr lang="fr-FR" b="0" baseline="0" dirty="0"/>
              <a:t> relaxé = le</a:t>
            </a:r>
            <a:r>
              <a:rPr lang="fr-FR" dirty="0"/>
              <a:t> président a estimé</a:t>
            </a:r>
            <a:r>
              <a:rPr lang="fr-FR" baseline="0" dirty="0"/>
              <a:t> </a:t>
            </a:r>
            <a:r>
              <a:rPr lang="fr-FR" dirty="0"/>
              <a:t>que le maire n’avait</a:t>
            </a:r>
            <a:r>
              <a:rPr lang="fr-FR" baseline="0" dirty="0"/>
              <a:t> </a:t>
            </a:r>
            <a:r>
              <a:rPr lang="fr-FR" i="1" dirty="0"/>
              <a:t>« pas nécessairement été informé de la destruction des archives  ». E</a:t>
            </a:r>
            <a:r>
              <a:rPr lang="fr-FR" dirty="0"/>
              <a:t>n revanche, l’ancienne directrice des Services Généraux a été reconnue coupable des faits et écope d’une amende de 5.000 euros </a:t>
            </a:r>
            <a:endParaRPr lang="fr-FR" b="0" dirty="0"/>
          </a:p>
          <a:p>
            <a:pPr defTabSz="914245">
              <a:defRPr/>
            </a:pPr>
            <a:endParaRPr lang="fr-FR" b="0" dirty="0"/>
          </a:p>
          <a:p>
            <a:pPr defTabSz="914245">
              <a:defRPr/>
            </a:pPr>
            <a:r>
              <a:rPr lang="fr-FR" sz="1200" b="1" dirty="0"/>
              <a:t>Naujac-sur-Mer</a:t>
            </a:r>
          </a:p>
          <a:p>
            <a:pPr defTabSz="914245">
              <a:defRPr/>
            </a:pPr>
            <a:r>
              <a:rPr lang="fr-FR" b="0" dirty="0"/>
              <a:t>https://www.sudouest.fr/gironde/naujac-sur-mer/gironde-l-ancien-maire-de-naujac-sur-mer-condamne-a-quatre-mois-de-prison-avec-sursis-12662533.php</a:t>
            </a:r>
          </a:p>
          <a:p>
            <a:pPr defTabSz="914245">
              <a:defRPr/>
            </a:pPr>
            <a:r>
              <a:rPr lang="fr-FR" b="0" dirty="0"/>
              <a:t>https://www.francebleu.fr/infos/politique/naujac-sur-mer-l-ancien-maire-accuse-d-etre-parti-avec-les-dossiers-de-la-mairie-1592398991</a:t>
            </a:r>
          </a:p>
          <a:p>
            <a:pPr defTabSz="914245">
              <a:defRPr/>
            </a:pPr>
            <a:r>
              <a:rPr lang="fr-FR" b="0" dirty="0"/>
              <a:t>= maire condamné</a:t>
            </a:r>
            <a:r>
              <a:rPr lang="fr-FR" b="0" baseline="0" dirty="0"/>
              <a:t> à </a:t>
            </a:r>
            <a:r>
              <a:rPr lang="fr-FR" b="0" dirty="0"/>
              <a:t>4 mois de prison avec sursis</a:t>
            </a:r>
          </a:p>
          <a:p>
            <a:pPr defTabSz="914245">
              <a:defRPr/>
            </a:pPr>
            <a:endParaRPr lang="fr-FR" b="0" dirty="0"/>
          </a:p>
          <a:p>
            <a:pPr defTabSz="914245">
              <a:defRPr/>
            </a:pPr>
            <a:r>
              <a:rPr lang="fr-FR" b="1" dirty="0"/>
              <a:t>Menton</a:t>
            </a:r>
          </a:p>
          <a:p>
            <a:pPr defTabSz="914245">
              <a:defRPr/>
            </a:pPr>
            <a:r>
              <a:rPr lang="fr-FR" b="0" dirty="0"/>
              <a:t>https://www.francebleu.fr/infos/faits-divers-justice/vols-de-dossiers-et-espionnage-de-mails-a-la-mairie-de-menton-deux-plaintes-ont-ete-deposees-1637601413 </a:t>
            </a:r>
          </a:p>
          <a:p>
            <a:pPr defTabSz="914245">
              <a:defRPr/>
            </a:pPr>
            <a:r>
              <a:rPr lang="fr-FR" b="0" dirty="0"/>
              <a:t>= classé sans suite = l</a:t>
            </a:r>
            <a:r>
              <a:rPr lang="fr-FR" dirty="0"/>
              <a:t>e parquet estime manquer d'éléments caractérisés pour aller plus loin</a:t>
            </a:r>
          </a:p>
          <a:p>
            <a:endParaRPr lang="fr-FR" dirty="0"/>
          </a:p>
        </p:txBody>
      </p:sp>
      <p:sp>
        <p:nvSpPr>
          <p:cNvPr id="4" name="Espace réservé du pied de page 3"/>
          <p:cNvSpPr>
            <a:spLocks noGrp="1"/>
          </p:cNvSpPr>
          <p:nvPr>
            <p:ph type="ftr" sz="quarter" idx="4"/>
          </p:nvPr>
        </p:nvSpPr>
        <p:spPr/>
        <p:txBody>
          <a:bodyPr/>
          <a:lstStyle/>
          <a:p>
            <a:pPr>
              <a:defRPr/>
            </a:pPr>
            <a:r>
              <a:rPr lang="fr-FR"/>
              <a:t>1</a:t>
            </a:r>
          </a:p>
        </p:txBody>
      </p:sp>
      <p:sp>
        <p:nvSpPr>
          <p:cNvPr id="5" name="Espace réservé du numéro de diapositive 4"/>
          <p:cNvSpPr>
            <a:spLocks noGrp="1"/>
          </p:cNvSpPr>
          <p:nvPr>
            <p:ph type="sldNum" sz="quarter" idx="5"/>
          </p:nvPr>
        </p:nvSpPr>
        <p:spPr/>
        <p:txBody>
          <a:bodyPr/>
          <a:lstStyle/>
          <a:p>
            <a:pPr>
              <a:defRPr/>
            </a:pPr>
            <a:fld id="{C43F7F6F-1E30-443D-A9D1-D158385FFDB8}" type="slidenum">
              <a:rPr lang="fr-FR" altLang="fr-FR" smtClean="0"/>
              <a:pPr>
                <a:defRPr/>
              </a:pPr>
              <a:t>23</a:t>
            </a:fld>
            <a:endParaRPr lang="fr-FR" altLang="fr-FR"/>
          </a:p>
        </p:txBody>
      </p:sp>
    </p:spTree>
    <p:extLst>
      <p:ext uri="{BB962C8B-B14F-4D97-AF65-F5344CB8AC3E}">
        <p14:creationId xmlns:p14="http://schemas.microsoft.com/office/powerpoint/2010/main" val="1993501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522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568F120-48A2-4853-8192-4AC73A765275}" type="slidenum">
              <a:rPr lang="fr-FR" altLang="fr-FR" smtClean="0"/>
              <a:pPr/>
              <a:t>24</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521663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075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688EA9D-26E0-451D-B908-412D953BDFC3}" type="slidenum">
              <a:rPr lang="fr-FR" altLang="fr-FR" smtClean="0"/>
              <a:pPr/>
              <a:t>25</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2571336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235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6F772B5-48AC-436F-8E6F-45DF99F986A8}" type="slidenum">
              <a:rPr lang="fr-FR" altLang="fr-FR" smtClean="0"/>
              <a:pPr/>
              <a:t>2</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1391391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095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CDDD34D-17C0-4029-B607-240D142D4ACE}" type="slidenum">
              <a:rPr lang="fr-FR" altLang="fr-FR" smtClean="0"/>
              <a:pPr/>
              <a:t>26</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2092636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116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FAC5B70-8E20-4012-90C0-E90E261D55CE}" type="slidenum">
              <a:rPr lang="fr-FR" altLang="fr-FR" smtClean="0"/>
              <a:pPr/>
              <a:t>27</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1179766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43F7F6F-1E30-443D-A9D1-D158385FFDB8}" type="slidenum">
              <a:rPr lang="fr-FR" altLang="fr-FR" smtClean="0"/>
              <a:pPr>
                <a:defRPr/>
              </a:pPr>
              <a:t>28</a:t>
            </a:fld>
            <a:endParaRPr lang="fr-FR" altLang="fr-FR"/>
          </a:p>
        </p:txBody>
      </p:sp>
      <p:sp>
        <p:nvSpPr>
          <p:cNvPr id="5" name="Espace réservé du pied de page 4"/>
          <p:cNvSpPr>
            <a:spLocks noGrp="1"/>
          </p:cNvSpPr>
          <p:nvPr>
            <p:ph type="ftr" sz="quarter" idx="11"/>
          </p:nvPr>
        </p:nvSpPr>
        <p:spPr/>
        <p:txBody>
          <a:bodyPr/>
          <a:lstStyle/>
          <a:p>
            <a:pPr>
              <a:defRPr/>
            </a:pPr>
            <a:r>
              <a:rPr lang="fr-FR"/>
              <a:t>1</a:t>
            </a:r>
          </a:p>
        </p:txBody>
      </p:sp>
    </p:spTree>
    <p:extLst>
      <p:ext uri="{BB962C8B-B14F-4D97-AF65-F5344CB8AC3E}">
        <p14:creationId xmlns:p14="http://schemas.microsoft.com/office/powerpoint/2010/main" val="1930295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593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6D7E512-A5D4-4010-A75F-D14163B2B034}" type="slidenum">
              <a:rPr lang="fr-FR" altLang="fr-FR" smtClean="0"/>
              <a:pPr/>
              <a:t>29</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505369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696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A4E5757-E1EB-453B-A849-7043CA6D3015}" type="slidenum">
              <a:rPr lang="fr-FR" altLang="fr-FR" smtClean="0"/>
              <a:pPr/>
              <a:t>30</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159854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Compoix</a:t>
            </a:r>
            <a:r>
              <a:rPr lang="fr-FR" baseline="0" dirty="0"/>
              <a:t> de Gignac 1596 : encre </a:t>
            </a:r>
            <a:r>
              <a:rPr lang="fr-FR" baseline="0" dirty="0" err="1"/>
              <a:t>ferrogallique</a:t>
            </a:r>
            <a:endParaRPr lang="fr-FR" dirty="0"/>
          </a:p>
          <a:p>
            <a:endParaRPr lang="fr-FR" dirty="0"/>
          </a:p>
        </p:txBody>
      </p:sp>
      <p:sp>
        <p:nvSpPr>
          <p:cNvPr id="4" name="Espace réservé du pied de page 3"/>
          <p:cNvSpPr>
            <a:spLocks noGrp="1"/>
          </p:cNvSpPr>
          <p:nvPr>
            <p:ph type="ftr" sz="quarter" idx="4"/>
          </p:nvPr>
        </p:nvSpPr>
        <p:spPr/>
        <p:txBody>
          <a:bodyPr/>
          <a:lstStyle/>
          <a:p>
            <a:pPr>
              <a:defRPr/>
            </a:pPr>
            <a:r>
              <a:rPr lang="fr-FR"/>
              <a:t>1</a:t>
            </a:r>
          </a:p>
        </p:txBody>
      </p:sp>
      <p:sp>
        <p:nvSpPr>
          <p:cNvPr id="5" name="Espace réservé du numéro de diapositive 4"/>
          <p:cNvSpPr>
            <a:spLocks noGrp="1"/>
          </p:cNvSpPr>
          <p:nvPr>
            <p:ph type="sldNum" sz="quarter" idx="5"/>
          </p:nvPr>
        </p:nvSpPr>
        <p:spPr/>
        <p:txBody>
          <a:bodyPr/>
          <a:lstStyle/>
          <a:p>
            <a:pPr>
              <a:defRPr/>
            </a:pPr>
            <a:fld id="{C43F7F6F-1E30-443D-A9D1-D158385FFDB8}" type="slidenum">
              <a:rPr lang="fr-FR" altLang="fr-FR" smtClean="0"/>
              <a:pPr>
                <a:defRPr/>
              </a:pPr>
              <a:t>31</a:t>
            </a:fld>
            <a:endParaRPr lang="fr-FR" altLang="fr-FR"/>
          </a:p>
        </p:txBody>
      </p:sp>
    </p:spTree>
    <p:extLst>
      <p:ext uri="{BB962C8B-B14F-4D97-AF65-F5344CB8AC3E}">
        <p14:creationId xmlns:p14="http://schemas.microsoft.com/office/powerpoint/2010/main" val="3637320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Compoix Vic-la-Gardiole 1644 : vrillettes</a:t>
            </a:r>
          </a:p>
          <a:p>
            <a:endParaRPr lang="fr-FR" dirty="0"/>
          </a:p>
        </p:txBody>
      </p:sp>
      <p:sp>
        <p:nvSpPr>
          <p:cNvPr id="4" name="Espace réservé du pied de page 3"/>
          <p:cNvSpPr>
            <a:spLocks noGrp="1"/>
          </p:cNvSpPr>
          <p:nvPr>
            <p:ph type="ftr" sz="quarter" idx="4"/>
          </p:nvPr>
        </p:nvSpPr>
        <p:spPr/>
        <p:txBody>
          <a:bodyPr/>
          <a:lstStyle/>
          <a:p>
            <a:pPr>
              <a:defRPr/>
            </a:pPr>
            <a:r>
              <a:rPr lang="fr-FR"/>
              <a:t>1</a:t>
            </a:r>
          </a:p>
        </p:txBody>
      </p:sp>
      <p:sp>
        <p:nvSpPr>
          <p:cNvPr id="5" name="Espace réservé du numéro de diapositive 4"/>
          <p:cNvSpPr>
            <a:spLocks noGrp="1"/>
          </p:cNvSpPr>
          <p:nvPr>
            <p:ph type="sldNum" sz="quarter" idx="5"/>
          </p:nvPr>
        </p:nvSpPr>
        <p:spPr/>
        <p:txBody>
          <a:bodyPr/>
          <a:lstStyle/>
          <a:p>
            <a:pPr>
              <a:defRPr/>
            </a:pPr>
            <a:fld id="{C43F7F6F-1E30-443D-A9D1-D158385FFDB8}" type="slidenum">
              <a:rPr lang="fr-FR" altLang="fr-FR" smtClean="0"/>
              <a:pPr>
                <a:defRPr/>
              </a:pPr>
              <a:t>32</a:t>
            </a:fld>
            <a:endParaRPr lang="fr-FR" altLang="fr-FR"/>
          </a:p>
        </p:txBody>
      </p:sp>
    </p:spTree>
    <p:extLst>
      <p:ext uri="{BB962C8B-B14F-4D97-AF65-F5344CB8AC3E}">
        <p14:creationId xmlns:p14="http://schemas.microsoft.com/office/powerpoint/2010/main" val="3153089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Registre</a:t>
            </a:r>
            <a:r>
              <a:rPr lang="fr-FR" baseline="0" dirty="0"/>
              <a:t> de notaire de Frontignan</a:t>
            </a:r>
            <a:endParaRPr lang="fr-FR" dirty="0"/>
          </a:p>
          <a:p>
            <a:endParaRPr lang="fr-FR" dirty="0"/>
          </a:p>
        </p:txBody>
      </p:sp>
      <p:sp>
        <p:nvSpPr>
          <p:cNvPr id="4" name="Espace réservé du pied de page 3"/>
          <p:cNvSpPr>
            <a:spLocks noGrp="1"/>
          </p:cNvSpPr>
          <p:nvPr>
            <p:ph type="ftr" sz="quarter" idx="4"/>
          </p:nvPr>
        </p:nvSpPr>
        <p:spPr/>
        <p:txBody>
          <a:bodyPr/>
          <a:lstStyle/>
          <a:p>
            <a:pPr>
              <a:defRPr/>
            </a:pPr>
            <a:r>
              <a:rPr lang="fr-FR"/>
              <a:t>1</a:t>
            </a:r>
          </a:p>
        </p:txBody>
      </p:sp>
      <p:sp>
        <p:nvSpPr>
          <p:cNvPr id="5" name="Espace réservé du numéro de diapositive 4"/>
          <p:cNvSpPr>
            <a:spLocks noGrp="1"/>
          </p:cNvSpPr>
          <p:nvPr>
            <p:ph type="sldNum" sz="quarter" idx="5"/>
          </p:nvPr>
        </p:nvSpPr>
        <p:spPr/>
        <p:txBody>
          <a:bodyPr/>
          <a:lstStyle/>
          <a:p>
            <a:pPr>
              <a:defRPr/>
            </a:pPr>
            <a:fld id="{C43F7F6F-1E30-443D-A9D1-D158385FFDB8}" type="slidenum">
              <a:rPr lang="fr-FR" altLang="fr-FR" smtClean="0"/>
              <a:pPr>
                <a:defRPr/>
              </a:pPr>
              <a:t>33</a:t>
            </a:fld>
            <a:endParaRPr lang="fr-FR" altLang="fr-FR"/>
          </a:p>
        </p:txBody>
      </p:sp>
    </p:spTree>
    <p:extLst>
      <p:ext uri="{BB962C8B-B14F-4D97-AF65-F5344CB8AC3E}">
        <p14:creationId xmlns:p14="http://schemas.microsoft.com/office/powerpoint/2010/main" val="3297310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Plan du compoix</a:t>
            </a:r>
            <a:r>
              <a:rPr lang="fr-FR" baseline="0" dirty="0"/>
              <a:t> de Lodève de 1767 : brulure </a:t>
            </a:r>
            <a:endParaRPr lang="fr-FR" dirty="0"/>
          </a:p>
          <a:p>
            <a:endParaRPr lang="fr-FR" dirty="0"/>
          </a:p>
        </p:txBody>
      </p:sp>
      <p:sp>
        <p:nvSpPr>
          <p:cNvPr id="4" name="Espace réservé du pied de page 3"/>
          <p:cNvSpPr>
            <a:spLocks noGrp="1"/>
          </p:cNvSpPr>
          <p:nvPr>
            <p:ph type="ftr" sz="quarter" idx="4"/>
          </p:nvPr>
        </p:nvSpPr>
        <p:spPr/>
        <p:txBody>
          <a:bodyPr/>
          <a:lstStyle/>
          <a:p>
            <a:pPr>
              <a:defRPr/>
            </a:pPr>
            <a:r>
              <a:rPr lang="fr-FR"/>
              <a:t>1</a:t>
            </a:r>
          </a:p>
        </p:txBody>
      </p:sp>
      <p:sp>
        <p:nvSpPr>
          <p:cNvPr id="5" name="Espace réservé du numéro de diapositive 4"/>
          <p:cNvSpPr>
            <a:spLocks noGrp="1"/>
          </p:cNvSpPr>
          <p:nvPr>
            <p:ph type="sldNum" sz="quarter" idx="5"/>
          </p:nvPr>
        </p:nvSpPr>
        <p:spPr/>
        <p:txBody>
          <a:bodyPr/>
          <a:lstStyle/>
          <a:p>
            <a:pPr>
              <a:defRPr/>
            </a:pPr>
            <a:fld id="{C43F7F6F-1E30-443D-A9D1-D158385FFDB8}" type="slidenum">
              <a:rPr lang="fr-FR" altLang="fr-FR" smtClean="0"/>
              <a:pPr>
                <a:defRPr/>
              </a:pPr>
              <a:t>34</a:t>
            </a:fld>
            <a:endParaRPr lang="fr-FR" altLang="fr-FR"/>
          </a:p>
        </p:txBody>
      </p:sp>
    </p:spTree>
    <p:extLst>
      <p:ext uri="{BB962C8B-B14F-4D97-AF65-F5344CB8AC3E}">
        <p14:creationId xmlns:p14="http://schemas.microsoft.com/office/powerpoint/2010/main" val="827760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Registre de délibération consulaire d’Olargues (1767-1785) :</a:t>
            </a:r>
            <a:r>
              <a:rPr lang="fr-FR" baseline="0" dirty="0"/>
              <a:t> rongeurs</a:t>
            </a:r>
            <a:endParaRPr lang="fr-FR" dirty="0"/>
          </a:p>
          <a:p>
            <a:endParaRPr lang="fr-FR" dirty="0"/>
          </a:p>
        </p:txBody>
      </p:sp>
      <p:sp>
        <p:nvSpPr>
          <p:cNvPr id="4" name="Espace réservé du pied de page 3"/>
          <p:cNvSpPr>
            <a:spLocks noGrp="1"/>
          </p:cNvSpPr>
          <p:nvPr>
            <p:ph type="ftr" sz="quarter" idx="4"/>
          </p:nvPr>
        </p:nvSpPr>
        <p:spPr/>
        <p:txBody>
          <a:bodyPr/>
          <a:lstStyle/>
          <a:p>
            <a:pPr>
              <a:defRPr/>
            </a:pPr>
            <a:r>
              <a:rPr lang="fr-FR"/>
              <a:t>1</a:t>
            </a:r>
          </a:p>
        </p:txBody>
      </p:sp>
      <p:sp>
        <p:nvSpPr>
          <p:cNvPr id="5" name="Espace réservé du numéro de diapositive 4"/>
          <p:cNvSpPr>
            <a:spLocks noGrp="1"/>
          </p:cNvSpPr>
          <p:nvPr>
            <p:ph type="sldNum" sz="quarter" idx="5"/>
          </p:nvPr>
        </p:nvSpPr>
        <p:spPr/>
        <p:txBody>
          <a:bodyPr/>
          <a:lstStyle/>
          <a:p>
            <a:pPr>
              <a:defRPr/>
            </a:pPr>
            <a:fld id="{C43F7F6F-1E30-443D-A9D1-D158385FFDB8}" type="slidenum">
              <a:rPr lang="fr-FR" altLang="fr-FR" smtClean="0"/>
              <a:pPr>
                <a:defRPr/>
              </a:pPr>
              <a:t>35</a:t>
            </a:fld>
            <a:endParaRPr lang="fr-FR" altLang="fr-FR"/>
          </a:p>
        </p:txBody>
      </p:sp>
    </p:spTree>
    <p:extLst>
      <p:ext uri="{BB962C8B-B14F-4D97-AF65-F5344CB8AC3E}">
        <p14:creationId xmlns:p14="http://schemas.microsoft.com/office/powerpoint/2010/main" val="2541024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256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EF42207-4EC1-4C3B-82FC-FE44D46C97E5}" type="slidenum">
              <a:rPr lang="fr-FR" altLang="fr-FR" smtClean="0"/>
              <a:pPr/>
              <a:t>3</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30470728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Recensement militaire 1839 de Roujan : moisissures</a:t>
            </a:r>
          </a:p>
          <a:p>
            <a:endParaRPr lang="fr-FR" dirty="0"/>
          </a:p>
        </p:txBody>
      </p:sp>
      <p:sp>
        <p:nvSpPr>
          <p:cNvPr id="4" name="Espace réservé du pied de page 3"/>
          <p:cNvSpPr>
            <a:spLocks noGrp="1"/>
          </p:cNvSpPr>
          <p:nvPr>
            <p:ph type="ftr" sz="quarter" idx="4"/>
          </p:nvPr>
        </p:nvSpPr>
        <p:spPr/>
        <p:txBody>
          <a:bodyPr/>
          <a:lstStyle/>
          <a:p>
            <a:pPr>
              <a:defRPr/>
            </a:pPr>
            <a:r>
              <a:rPr lang="fr-FR"/>
              <a:t>1</a:t>
            </a:r>
          </a:p>
        </p:txBody>
      </p:sp>
      <p:sp>
        <p:nvSpPr>
          <p:cNvPr id="5" name="Espace réservé du numéro de diapositive 4"/>
          <p:cNvSpPr>
            <a:spLocks noGrp="1"/>
          </p:cNvSpPr>
          <p:nvPr>
            <p:ph type="sldNum" sz="quarter" idx="5"/>
          </p:nvPr>
        </p:nvSpPr>
        <p:spPr/>
        <p:txBody>
          <a:bodyPr/>
          <a:lstStyle/>
          <a:p>
            <a:pPr>
              <a:defRPr/>
            </a:pPr>
            <a:fld id="{C43F7F6F-1E30-443D-A9D1-D158385FFDB8}" type="slidenum">
              <a:rPr lang="fr-FR" altLang="fr-FR" smtClean="0"/>
              <a:pPr>
                <a:defRPr/>
              </a:pPr>
              <a:t>36</a:t>
            </a:fld>
            <a:endParaRPr lang="fr-FR" altLang="fr-FR"/>
          </a:p>
        </p:txBody>
      </p:sp>
    </p:spTree>
    <p:extLst>
      <p:ext uri="{BB962C8B-B14F-4D97-AF65-F5344CB8AC3E}">
        <p14:creationId xmlns:p14="http://schemas.microsoft.com/office/powerpoint/2010/main" val="4013013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Papier acide</a:t>
            </a:r>
          </a:p>
        </p:txBody>
      </p:sp>
      <p:sp>
        <p:nvSpPr>
          <p:cNvPr id="4" name="Espace réservé du pied de page 3"/>
          <p:cNvSpPr>
            <a:spLocks noGrp="1"/>
          </p:cNvSpPr>
          <p:nvPr>
            <p:ph type="ftr" sz="quarter" idx="4"/>
          </p:nvPr>
        </p:nvSpPr>
        <p:spPr/>
        <p:txBody>
          <a:bodyPr/>
          <a:lstStyle/>
          <a:p>
            <a:pPr>
              <a:defRPr/>
            </a:pPr>
            <a:r>
              <a:rPr lang="fr-FR"/>
              <a:t>1</a:t>
            </a:r>
          </a:p>
        </p:txBody>
      </p:sp>
      <p:sp>
        <p:nvSpPr>
          <p:cNvPr id="5" name="Espace réservé du numéro de diapositive 4"/>
          <p:cNvSpPr>
            <a:spLocks noGrp="1"/>
          </p:cNvSpPr>
          <p:nvPr>
            <p:ph type="sldNum" sz="quarter" idx="5"/>
          </p:nvPr>
        </p:nvSpPr>
        <p:spPr/>
        <p:txBody>
          <a:bodyPr/>
          <a:lstStyle/>
          <a:p>
            <a:pPr>
              <a:defRPr/>
            </a:pPr>
            <a:fld id="{C43F7F6F-1E30-443D-A9D1-D158385FFDB8}" type="slidenum">
              <a:rPr lang="fr-FR" altLang="fr-FR" smtClean="0"/>
              <a:pPr>
                <a:defRPr/>
              </a:pPr>
              <a:t>37</a:t>
            </a:fld>
            <a:endParaRPr lang="fr-FR" altLang="fr-FR"/>
          </a:p>
        </p:txBody>
      </p:sp>
    </p:spTree>
    <p:extLst>
      <p:ext uri="{BB962C8B-B14F-4D97-AF65-F5344CB8AC3E}">
        <p14:creationId xmlns:p14="http://schemas.microsoft.com/office/powerpoint/2010/main" val="424973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Règlement définitif des travaux d’un lotissement</a:t>
            </a:r>
            <a:r>
              <a:rPr lang="fr-FR" baseline="0" dirty="0"/>
              <a:t> du Crès : dégât des eaux</a:t>
            </a:r>
            <a:endParaRPr lang="fr-FR" dirty="0"/>
          </a:p>
          <a:p>
            <a:endParaRPr lang="fr-FR" dirty="0"/>
          </a:p>
        </p:txBody>
      </p:sp>
      <p:sp>
        <p:nvSpPr>
          <p:cNvPr id="4" name="Espace réservé du pied de page 3"/>
          <p:cNvSpPr>
            <a:spLocks noGrp="1"/>
          </p:cNvSpPr>
          <p:nvPr>
            <p:ph type="ftr" sz="quarter" idx="4"/>
          </p:nvPr>
        </p:nvSpPr>
        <p:spPr/>
        <p:txBody>
          <a:bodyPr/>
          <a:lstStyle/>
          <a:p>
            <a:pPr>
              <a:defRPr/>
            </a:pPr>
            <a:r>
              <a:rPr lang="fr-FR"/>
              <a:t>1</a:t>
            </a:r>
          </a:p>
        </p:txBody>
      </p:sp>
      <p:sp>
        <p:nvSpPr>
          <p:cNvPr id="5" name="Espace réservé du numéro de diapositive 4"/>
          <p:cNvSpPr>
            <a:spLocks noGrp="1"/>
          </p:cNvSpPr>
          <p:nvPr>
            <p:ph type="sldNum" sz="quarter" idx="5"/>
          </p:nvPr>
        </p:nvSpPr>
        <p:spPr/>
        <p:txBody>
          <a:bodyPr/>
          <a:lstStyle/>
          <a:p>
            <a:pPr>
              <a:defRPr/>
            </a:pPr>
            <a:fld id="{C43F7F6F-1E30-443D-A9D1-D158385FFDB8}" type="slidenum">
              <a:rPr lang="fr-FR" altLang="fr-FR" smtClean="0"/>
              <a:pPr>
                <a:defRPr/>
              </a:pPr>
              <a:t>38</a:t>
            </a:fld>
            <a:endParaRPr lang="fr-FR" altLang="fr-FR"/>
          </a:p>
        </p:txBody>
      </p:sp>
    </p:spTree>
    <p:extLst>
      <p:ext uri="{BB962C8B-B14F-4D97-AF65-F5344CB8AC3E}">
        <p14:creationId xmlns:p14="http://schemas.microsoft.com/office/powerpoint/2010/main" val="1530342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Métré des travaux</a:t>
            </a:r>
            <a:r>
              <a:rPr lang="fr-FR" baseline="0" dirty="0"/>
              <a:t> pour la salle d’asile de Gigean, 1881 : transfert d’encre</a:t>
            </a:r>
            <a:endParaRPr lang="fr-FR" dirty="0"/>
          </a:p>
          <a:p>
            <a:endParaRPr lang="fr-FR" dirty="0"/>
          </a:p>
        </p:txBody>
      </p:sp>
      <p:sp>
        <p:nvSpPr>
          <p:cNvPr id="4" name="Espace réservé du pied de page 3"/>
          <p:cNvSpPr>
            <a:spLocks noGrp="1"/>
          </p:cNvSpPr>
          <p:nvPr>
            <p:ph type="ftr" sz="quarter" idx="4"/>
          </p:nvPr>
        </p:nvSpPr>
        <p:spPr/>
        <p:txBody>
          <a:bodyPr/>
          <a:lstStyle/>
          <a:p>
            <a:pPr>
              <a:defRPr/>
            </a:pPr>
            <a:r>
              <a:rPr lang="fr-FR"/>
              <a:t>1</a:t>
            </a:r>
          </a:p>
        </p:txBody>
      </p:sp>
      <p:sp>
        <p:nvSpPr>
          <p:cNvPr id="5" name="Espace réservé du numéro de diapositive 4"/>
          <p:cNvSpPr>
            <a:spLocks noGrp="1"/>
          </p:cNvSpPr>
          <p:nvPr>
            <p:ph type="sldNum" sz="quarter" idx="5"/>
          </p:nvPr>
        </p:nvSpPr>
        <p:spPr/>
        <p:txBody>
          <a:bodyPr/>
          <a:lstStyle/>
          <a:p>
            <a:pPr>
              <a:defRPr/>
            </a:pPr>
            <a:fld id="{C43F7F6F-1E30-443D-A9D1-D158385FFDB8}" type="slidenum">
              <a:rPr lang="fr-FR" altLang="fr-FR" smtClean="0"/>
              <a:pPr>
                <a:defRPr/>
              </a:pPr>
              <a:t>39</a:t>
            </a:fld>
            <a:endParaRPr lang="fr-FR" altLang="fr-FR"/>
          </a:p>
        </p:txBody>
      </p:sp>
    </p:spTree>
    <p:extLst>
      <p:ext uri="{BB962C8B-B14F-4D97-AF65-F5344CB8AC3E}">
        <p14:creationId xmlns:p14="http://schemas.microsoft.com/office/powerpoint/2010/main" val="332654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737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1867EA8-DD76-40A3-8176-656BD4098EF8}" type="slidenum">
              <a:rPr lang="fr-FR" altLang="fr-FR" smtClean="0"/>
              <a:pPr/>
              <a:t>44</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10449759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757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931C4EA-BC09-40C2-AC26-55C2481BBFB8}" type="slidenum">
              <a:rPr lang="fr-FR" altLang="fr-FR" smtClean="0"/>
              <a:pPr/>
              <a:t>45</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7074853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778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CFEDFC2-E769-4A2F-A1E8-91E65D85FC43}" type="slidenum">
              <a:rPr lang="fr-FR" altLang="fr-FR" smtClean="0"/>
              <a:pPr/>
              <a:t>46</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490614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798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46C7FE9-B4E6-4856-9D26-2BA1BD9B8611}" type="slidenum">
              <a:rPr lang="fr-FR" altLang="fr-FR" smtClean="0"/>
              <a:pPr/>
              <a:t>47</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726844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a:defRPr/>
            </a:pPr>
            <a:endParaRPr lang="fr-FR" altLang="fr-FR" dirty="0"/>
          </a:p>
        </p:txBody>
      </p:sp>
      <p:sp>
        <p:nvSpPr>
          <p:cNvPr id="819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41260FA-4D42-43C0-9289-30F84994AA60}" type="slidenum">
              <a:rPr lang="fr-FR" altLang="fr-FR" smtClean="0"/>
              <a:pPr/>
              <a:t>48</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29229434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a:defRPr/>
            </a:pPr>
            <a:endParaRPr lang="fr-FR" dirty="0"/>
          </a:p>
        </p:txBody>
      </p:sp>
      <p:sp>
        <p:nvSpPr>
          <p:cNvPr id="839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16CEB7C-0611-469E-8825-11F61EA6222F}" type="slidenum">
              <a:rPr lang="fr-FR" altLang="fr-FR" smtClean="0"/>
              <a:pPr/>
              <a:t>49</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3432415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7738"/>
            <a:endParaRPr lang="fr-FR" altLang="fr-FR" u="none" dirty="0"/>
          </a:p>
        </p:txBody>
      </p:sp>
      <p:sp>
        <p:nvSpPr>
          <p:cNvPr id="276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5731F13-699C-4EAA-B7BF-82B4E0626F22}" type="slidenum">
              <a:rPr lang="fr-FR" altLang="fr-FR" smtClean="0"/>
              <a:pPr/>
              <a:t>4</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27476588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dirty="0"/>
              <a:t>Disparition</a:t>
            </a:r>
            <a:r>
              <a:rPr lang="fr-FR" baseline="0" dirty="0"/>
              <a:t> : absence de redondance ; données conservées en mono-site.</a:t>
            </a:r>
          </a:p>
          <a:p>
            <a:r>
              <a:rPr lang="fr-FR" baseline="0" dirty="0"/>
              <a:t>Altération : données enregistrées dans leur format d’origine, sans garantie de lisibilité dans le temps.</a:t>
            </a:r>
          </a:p>
          <a:p>
            <a:r>
              <a:rPr lang="fr-FR" baseline="0" dirty="0"/>
              <a:t>Contestation : accessibles par le producteur, leur contenu peut-être modifié, donc sans valeur de preuve en cas de contentieux.</a:t>
            </a:r>
            <a:endParaRPr lang="fr-FR" dirty="0"/>
          </a:p>
          <a:p>
            <a:endParaRPr lang="fr-FR" altLang="fr-FR" dirty="0"/>
          </a:p>
        </p:txBody>
      </p:sp>
      <p:sp>
        <p:nvSpPr>
          <p:cNvPr id="860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2E5C3D6-DC61-4BFE-BDDA-AD2E32C44FE6}" type="slidenum">
              <a:rPr lang="fr-FR" altLang="fr-FR" smtClean="0"/>
              <a:pPr/>
              <a:t>50</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5466390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880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3564260-869C-4F51-9C40-B73D9042451D}" type="slidenum">
              <a:rPr lang="fr-FR" altLang="fr-FR" smtClean="0"/>
              <a:pPr/>
              <a:t>51</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8016586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669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92BC248-4FEF-456C-963F-D8BE8BF7DCC1}" type="slidenum">
              <a:rPr lang="fr-FR" altLang="fr-FR" smtClean="0"/>
              <a:pPr/>
              <a:t>52</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7853533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BD917-6076-7B44-61CC-C77B489C7590}"/>
            </a:ext>
          </a:extLst>
        </p:cNvPr>
        <p:cNvGrpSpPr/>
        <p:nvPr/>
      </p:nvGrpSpPr>
      <p:grpSpPr>
        <a:xfrm>
          <a:off x="0" y="0"/>
          <a:ext cx="0" cy="0"/>
          <a:chOff x="0" y="0"/>
          <a:chExt cx="0" cy="0"/>
        </a:xfrm>
      </p:grpSpPr>
      <p:sp>
        <p:nvSpPr>
          <p:cNvPr id="166914" name="Espace réservé de l'image des diapositives 1">
            <a:extLst>
              <a:ext uri="{FF2B5EF4-FFF2-40B4-BE49-F238E27FC236}">
                <a16:creationId xmlns:a16="http://schemas.microsoft.com/office/drawing/2014/main" id="{B757B56D-C09D-5073-78F3-6344B432E7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Espace réservé des commentaires 2">
            <a:extLst>
              <a:ext uri="{FF2B5EF4-FFF2-40B4-BE49-F238E27FC236}">
                <a16:creationId xmlns:a16="http://schemas.microsoft.com/office/drawing/2014/main" id="{C2CF3E2A-73D8-95F4-3687-F893F31744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66916" name="Espace réservé du numéro de diapositive 3">
            <a:extLst>
              <a:ext uri="{FF2B5EF4-FFF2-40B4-BE49-F238E27FC236}">
                <a16:creationId xmlns:a16="http://schemas.microsoft.com/office/drawing/2014/main" id="{0CFFB810-B251-222A-E16B-748630707D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92BC248-4FEF-456C-963F-D8BE8BF7DCC1}" type="slidenum">
              <a:rPr lang="fr-FR" altLang="fr-FR" smtClean="0"/>
              <a:pPr/>
              <a:t>53</a:t>
            </a:fld>
            <a:endParaRPr lang="fr-FR" altLang="fr-FR"/>
          </a:p>
        </p:txBody>
      </p:sp>
      <p:sp>
        <p:nvSpPr>
          <p:cNvPr id="2" name="Espace réservé du pied de page 1">
            <a:extLst>
              <a:ext uri="{FF2B5EF4-FFF2-40B4-BE49-F238E27FC236}">
                <a16:creationId xmlns:a16="http://schemas.microsoft.com/office/drawing/2014/main" id="{B991E9C4-0364-8ABF-6C5D-96C84530E0AD}"/>
              </a:ext>
            </a:extLst>
          </p:cNvPr>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21771289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689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BC81DA-D13B-480C-A827-A7EF6F97ABD5}" type="slidenum">
              <a:rPr lang="fr-FR" altLang="fr-FR" smtClean="0"/>
              <a:pPr/>
              <a:t>54</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30609059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648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C5AC1CF-6125-4B6F-8955-ABC94BE29894}" type="slidenum">
              <a:rPr lang="fr-FR" altLang="fr-FR" smtClean="0"/>
              <a:pPr/>
              <a:t>55</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15197337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38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8B00E7E-749E-48F9-A114-3062807D0246}" type="slidenum">
              <a:rPr lang="fr-FR" altLang="fr-FR" smtClean="0"/>
              <a:pPr/>
              <a:t>56</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21905574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751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4EC557-64C3-4B75-B87F-91D05970CEEC}" type="slidenum">
              <a:rPr lang="fr-FR" altLang="fr-FR" smtClean="0"/>
              <a:pPr/>
              <a:t>67</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2981976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297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4AE8D69-3CEA-41CE-8A1E-7BB81CA2C6FA}" type="slidenum">
              <a:rPr lang="fr-FR" altLang="fr-FR" smtClean="0"/>
              <a:pPr/>
              <a:t>5</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2636211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317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085DBE4-AA61-4EE1-919F-9705CAE1A200}" type="slidenum">
              <a:rPr lang="fr-FR" altLang="fr-FR" smtClean="0"/>
              <a:pPr/>
              <a:t>6</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3952821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337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F362566-29ED-401F-A404-9BA5DEF9CCED}" type="slidenum">
              <a:rPr lang="fr-FR" altLang="fr-FR" smtClean="0"/>
              <a:pPr/>
              <a:t>7</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2779477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r>
              <a:rPr lang="fr-FR" altLang="fr-FR" sz="1200" dirty="0">
                <a:cs typeface="Arial" panose="020B0604020202020204" pitchFamily="34" charset="0"/>
              </a:rPr>
              <a:t>Inaliénables : c'est-à-dire qu'elles ne pourront jamais être cédées et donc sortir du domaine public, sauf déclassement du bien par une procédure administrative (voir visa)</a:t>
            </a:r>
            <a:br>
              <a:rPr lang="fr-FR" altLang="fr-FR" sz="1200" dirty="0">
                <a:cs typeface="Arial" panose="020B0604020202020204" pitchFamily="34" charset="0"/>
              </a:rPr>
            </a:br>
            <a:endParaRPr lang="fr-FR" altLang="fr-FR" sz="1200" dirty="0">
              <a:cs typeface="Arial" panose="020B0604020202020204" pitchFamily="34" charset="0"/>
            </a:endParaRPr>
          </a:p>
          <a:p>
            <a:pPr eaLnBrk="1" hangingPunct="1">
              <a:lnSpc>
                <a:spcPct val="90000"/>
              </a:lnSpc>
            </a:pPr>
            <a:r>
              <a:rPr lang="fr-FR" altLang="fr-FR" sz="1200" dirty="0">
                <a:cs typeface="Arial" panose="020B0604020202020204" pitchFamily="34" charset="0"/>
              </a:rPr>
              <a:t>Imprescriptibles : Qui ne peut être atteint par la prescription. c’est-à-dire que les délais de recours pour une infraction ne s'éteignent jamais. A</a:t>
            </a:r>
            <a:r>
              <a:rPr lang="fr-FR" altLang="fr-FR" dirty="0"/>
              <a:t>u cas où une personne détiendrait des archives de la collectivité sans droits ni titre, la collectivité est fondée à engager une action en revendication d’archives publiques, une action en nullité ou une action en restitution sans considération de délai.</a:t>
            </a:r>
          </a:p>
          <a:p>
            <a:endParaRPr lang="fr-FR" altLang="fr-FR" dirty="0"/>
          </a:p>
        </p:txBody>
      </p:sp>
      <p:sp>
        <p:nvSpPr>
          <p:cNvPr id="358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19CE4BF-F580-4E6E-BE7E-B54087924201}" type="slidenum">
              <a:rPr lang="fr-FR" altLang="fr-FR" smtClean="0"/>
              <a:pPr/>
              <a:t>8</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2184899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245" rtl="0" eaLnBrk="0" fontAlgn="base" latinLnBrk="0" hangingPunct="0">
              <a:lnSpc>
                <a:spcPct val="100000"/>
              </a:lnSpc>
              <a:spcBef>
                <a:spcPct val="30000"/>
              </a:spcBef>
              <a:spcAft>
                <a:spcPct val="0"/>
              </a:spcAft>
              <a:buClrTx/>
              <a:buSzTx/>
              <a:buFontTx/>
              <a:buNone/>
              <a:tabLst/>
              <a:defRPr/>
            </a:pPr>
            <a:r>
              <a:rPr lang="fr-FR" sz="1200" b="0" dirty="0"/>
              <a:t>Les frais de conservation des archives sont une dépense obligatoire de la commune (CGCT art. L2321-2)</a:t>
            </a:r>
          </a:p>
          <a:p>
            <a:pPr defTabSz="914245">
              <a:defRPr/>
            </a:pPr>
            <a:endParaRPr lang="fr-FR" b="0" dirty="0"/>
          </a:p>
          <a:p>
            <a:pPr defTabSz="914245">
              <a:defRPr/>
            </a:pPr>
            <a:r>
              <a:rPr lang="fr-FR" dirty="0"/>
              <a:t>CGCT</a:t>
            </a:r>
            <a:r>
              <a:rPr lang="fr-FR" baseline="0" dirty="0"/>
              <a:t> : https://www.legifrance.gouv.fr/codes/section_lc/LEGITEXT000006070633/LEGISCTA000006164575/</a:t>
            </a:r>
          </a:p>
          <a:p>
            <a:endParaRPr lang="fr-FR" altLang="fr-FR" dirty="0"/>
          </a:p>
        </p:txBody>
      </p:sp>
      <p:sp>
        <p:nvSpPr>
          <p:cNvPr id="378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34B3077-7C87-4415-B531-8C5962FEC8E0}" type="slidenum">
              <a:rPr lang="fr-FR" altLang="fr-FR" smtClean="0"/>
              <a:pPr/>
              <a:t>9</a:t>
            </a:fld>
            <a:endParaRPr lang="fr-FR" altLang="fr-FR"/>
          </a:p>
        </p:txBody>
      </p:sp>
      <p:sp>
        <p:nvSpPr>
          <p:cNvPr id="2" name="Espace réservé du pied de page 1"/>
          <p:cNvSpPr>
            <a:spLocks noGrp="1"/>
          </p:cNvSpPr>
          <p:nvPr>
            <p:ph type="ftr" sz="quarter" idx="10"/>
          </p:nvPr>
        </p:nvSpPr>
        <p:spPr/>
        <p:txBody>
          <a:bodyPr/>
          <a:lstStyle/>
          <a:p>
            <a:pPr>
              <a:defRPr/>
            </a:pPr>
            <a:r>
              <a:rPr lang="fr-FR"/>
              <a:t>1</a:t>
            </a:r>
          </a:p>
        </p:txBody>
      </p:sp>
    </p:spTree>
    <p:extLst>
      <p:ext uri="{BB962C8B-B14F-4D97-AF65-F5344CB8AC3E}">
        <p14:creationId xmlns:p14="http://schemas.microsoft.com/office/powerpoint/2010/main" val="28695712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Graphiqu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49863" y="-415925"/>
            <a:ext cx="7689850" cy="768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qu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6425" y="457200"/>
            <a:ext cx="30988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2676524"/>
            <a:ext cx="9144000" cy="1961357"/>
          </a:xfrm>
        </p:spPr>
        <p:txBody>
          <a:bodyPr anchor="t"/>
          <a:lstStyle>
            <a:lvl1pPr algn="l">
              <a:defRPr sz="5400">
                <a:solidFill>
                  <a:srgbClr val="003541"/>
                </a:solidFill>
                <a:latin typeface="Konstanz Black" panose="00000A00000000000000" pitchFamily="50" charset="0"/>
              </a:defRPr>
            </a:lvl1pPr>
          </a:lstStyle>
          <a:p>
            <a:r>
              <a:rPr lang="fr-FR" dirty="0"/>
              <a:t>Modifiez le style du titre</a:t>
            </a:r>
          </a:p>
        </p:txBody>
      </p:sp>
      <p:sp>
        <p:nvSpPr>
          <p:cNvPr id="3" name="Sous-titre 2"/>
          <p:cNvSpPr>
            <a:spLocks noGrp="1"/>
          </p:cNvSpPr>
          <p:nvPr>
            <p:ph type="subTitle" idx="1"/>
          </p:nvPr>
        </p:nvSpPr>
        <p:spPr>
          <a:xfrm>
            <a:off x="1524000" y="4637881"/>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Tree>
    <p:extLst>
      <p:ext uri="{BB962C8B-B14F-4D97-AF65-F5344CB8AC3E}">
        <p14:creationId xmlns:p14="http://schemas.microsoft.com/office/powerpoint/2010/main" val="200751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e 1/3 et image 2/3">
    <p:spTree>
      <p:nvGrpSpPr>
        <p:cNvPr id="1" name=""/>
        <p:cNvGrpSpPr/>
        <p:nvPr/>
      </p:nvGrpSpPr>
      <p:grpSpPr>
        <a:xfrm>
          <a:off x="0" y="0"/>
          <a:ext cx="0" cy="0"/>
          <a:chOff x="0" y="0"/>
          <a:chExt cx="0" cy="0"/>
        </a:xfrm>
      </p:grpSpPr>
      <p:pic>
        <p:nvPicPr>
          <p:cNvPr id="5" name="Imag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6321425"/>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texte 3"/>
          <p:cNvSpPr>
            <a:spLocks noGrp="1"/>
          </p:cNvSpPr>
          <p:nvPr>
            <p:ph type="body" sz="half" idx="2"/>
          </p:nvPr>
        </p:nvSpPr>
        <p:spPr>
          <a:xfrm>
            <a:off x="839788" y="1889089"/>
            <a:ext cx="3932237" cy="42505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8" name="Titre 1"/>
          <p:cNvSpPr>
            <a:spLocks noGrp="1"/>
          </p:cNvSpPr>
          <p:nvPr>
            <p:ph type="title"/>
          </p:nvPr>
        </p:nvSpPr>
        <p:spPr>
          <a:xfrm>
            <a:off x="838200" y="365125"/>
            <a:ext cx="10515600" cy="1325563"/>
          </a:xfrm>
        </p:spPr>
        <p:txBody>
          <a:bodyPr/>
          <a:lstStyle>
            <a:lvl1pPr>
              <a:defRPr sz="4000">
                <a:solidFill>
                  <a:srgbClr val="FFAA32"/>
                </a:solidFill>
                <a:latin typeface="Konstanz Black" panose="00000A00000000000000" pitchFamily="50" charset="0"/>
              </a:defRPr>
            </a:lvl1pPr>
          </a:lstStyle>
          <a:p>
            <a:r>
              <a:rPr lang="fr-FR" dirty="0"/>
              <a:t>Modifiez le style du titre</a:t>
            </a:r>
          </a:p>
        </p:txBody>
      </p:sp>
      <p:sp>
        <p:nvSpPr>
          <p:cNvPr id="9" name="Espace réservé pour une image  2"/>
          <p:cNvSpPr>
            <a:spLocks noGrp="1"/>
          </p:cNvSpPr>
          <p:nvPr>
            <p:ph type="pic" idx="1"/>
          </p:nvPr>
        </p:nvSpPr>
        <p:spPr>
          <a:xfrm>
            <a:off x="5180012" y="1878264"/>
            <a:ext cx="6172200" cy="427218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6" name="Espace réservé du pied de page 4"/>
          <p:cNvSpPr>
            <a:spLocks noGrp="1"/>
          </p:cNvSpPr>
          <p:nvPr>
            <p:ph type="ftr" sz="quarter" idx="10"/>
          </p:nvPr>
        </p:nvSpPr>
        <p:spPr/>
        <p:txBody>
          <a:bodyPr/>
          <a:lstStyle>
            <a:lvl1pPr>
              <a:defRPr/>
            </a:lvl1pPr>
          </a:lstStyle>
          <a:p>
            <a:pPr>
              <a:defRPr/>
            </a:pPr>
            <a:r>
              <a:rPr lang="fr-FR"/>
              <a:t>Sensibilisation aux archives</a:t>
            </a:r>
          </a:p>
        </p:txBody>
      </p:sp>
      <p:sp>
        <p:nvSpPr>
          <p:cNvPr id="7" name="Espace réservé du numéro de diapositive 5"/>
          <p:cNvSpPr>
            <a:spLocks noGrp="1"/>
          </p:cNvSpPr>
          <p:nvPr>
            <p:ph type="sldNum" sz="quarter" idx="11"/>
          </p:nvPr>
        </p:nvSpPr>
        <p:spPr/>
        <p:txBody>
          <a:bodyPr/>
          <a:lstStyle>
            <a:lvl1pPr>
              <a:defRPr/>
            </a:lvl1pPr>
          </a:lstStyle>
          <a:p>
            <a:pPr>
              <a:defRPr/>
            </a:pPr>
            <a:fld id="{45CA88F1-039A-42F2-AE51-6B6A01058D3D}" type="slidenum">
              <a:rPr lang="fr-FR" altLang="fr-FR"/>
              <a:pPr>
                <a:defRPr/>
              </a:pPr>
              <a:t>‹N°›</a:t>
            </a:fld>
            <a:endParaRPr lang="fr-FR" altLang="fr-FR"/>
          </a:p>
        </p:txBody>
      </p:sp>
    </p:spTree>
    <p:extLst>
      <p:ext uri="{BB962C8B-B14F-4D97-AF65-F5344CB8AC3E}">
        <p14:creationId xmlns:p14="http://schemas.microsoft.com/office/powerpoint/2010/main" val="4089347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bleu">
    <p:bg>
      <p:bgPr>
        <a:solidFill>
          <a:srgbClr val="003541"/>
        </a:solidFill>
        <a:effectLst/>
      </p:bgPr>
    </p:bg>
    <p:spTree>
      <p:nvGrpSpPr>
        <p:cNvPr id="1" name=""/>
        <p:cNvGrpSpPr/>
        <p:nvPr/>
      </p:nvGrpSpPr>
      <p:grpSpPr>
        <a:xfrm>
          <a:off x="0" y="0"/>
          <a:ext cx="0" cy="0"/>
          <a:chOff x="0" y="0"/>
          <a:chExt cx="0" cy="0"/>
        </a:xfrm>
      </p:grpSpPr>
      <p:pic>
        <p:nvPicPr>
          <p:cNvPr id="4" name="Imag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6321425"/>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lvl1pPr>
              <a:defRPr sz="4000">
                <a:solidFill>
                  <a:srgbClr val="FFAA32"/>
                </a:solidFill>
                <a:latin typeface="Konstanz Black" panose="00000A00000000000000" pitchFamily="50" charset="0"/>
              </a:defRPr>
            </a:lvl1pPr>
          </a:lstStyle>
          <a:p>
            <a:r>
              <a:rPr lang="fr-FR" dirty="0"/>
              <a:t>Modifiez le style du titre</a:t>
            </a:r>
          </a:p>
        </p:txBody>
      </p:sp>
      <p:sp>
        <p:nvSpPr>
          <p:cNvPr id="3" name="Espace réservé du contenu 2"/>
          <p:cNvSpPr>
            <a:spLocks noGrp="1"/>
          </p:cNvSpPr>
          <p:nvPr>
            <p:ph idx="1"/>
          </p:nvPr>
        </p:nvSpPr>
        <p:spPr/>
        <p:txBody>
          <a:bodyPr/>
          <a:lstStyle>
            <a:lvl1pPr marL="228600" indent="-228600">
              <a:buClr>
                <a:srgbClr val="FFAA32"/>
              </a:buClr>
              <a:buFontTx/>
              <a:buBlip>
                <a:blip r:embed="rId2"/>
              </a:buBlip>
              <a:defRPr sz="2400">
                <a:solidFill>
                  <a:schemeClr val="bg1"/>
                </a:solidFill>
                <a:latin typeface="Konstanz Bold" panose="00000800000000000000" pitchFamily="50" charset="0"/>
              </a:defRPr>
            </a:lvl1pPr>
            <a:lvl2pPr marL="685800" indent="-228600">
              <a:buClr>
                <a:srgbClr val="FFAA32"/>
              </a:buClr>
              <a:buFontTx/>
              <a:buBlip>
                <a:blip r:embed="rId2"/>
              </a:buBlip>
              <a:defRPr sz="2200">
                <a:solidFill>
                  <a:srgbClr val="FFFFFF"/>
                </a:solidFill>
              </a:defRPr>
            </a:lvl2pPr>
            <a:lvl3pPr marL="1143000" indent="-228600">
              <a:buClr>
                <a:srgbClr val="FFAA32"/>
              </a:buClr>
              <a:buFontTx/>
              <a:buBlip>
                <a:blip r:embed="rId2"/>
              </a:buBlip>
              <a:defRPr sz="2000">
                <a:solidFill>
                  <a:srgbClr val="FFFFFF"/>
                </a:solidFill>
              </a:defRPr>
            </a:lvl3pPr>
            <a:lvl4pPr marL="1600200" indent="-228600">
              <a:buClr>
                <a:srgbClr val="FFAA32"/>
              </a:buClr>
              <a:buFontTx/>
              <a:buBlip>
                <a:blip r:embed="rId2"/>
              </a:buBlip>
              <a:defRPr>
                <a:solidFill>
                  <a:srgbClr val="FFFFFF"/>
                </a:solidFill>
              </a:defRPr>
            </a:lvl4pPr>
            <a:lvl5pPr marL="2057400" indent="-228600">
              <a:buClr>
                <a:srgbClr val="FFAA32"/>
              </a:buClr>
              <a:buFontTx/>
              <a:buBlip>
                <a:blip r:embed="rId2"/>
              </a:buBlip>
              <a:defRPr sz="1600">
                <a:solidFill>
                  <a:srgbClr val="FFFFFF"/>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p:cNvSpPr>
            <a:spLocks noGrp="1"/>
          </p:cNvSpPr>
          <p:nvPr>
            <p:ph type="ftr" sz="quarter" idx="10"/>
          </p:nvPr>
        </p:nvSpPr>
        <p:spPr/>
        <p:txBody>
          <a:bodyPr/>
          <a:lstStyle>
            <a:lvl1pPr>
              <a:defRPr/>
            </a:lvl1pPr>
          </a:lstStyle>
          <a:p>
            <a:pPr>
              <a:defRPr/>
            </a:pPr>
            <a:r>
              <a:rPr lang="fr-FR"/>
              <a:t>Sensibilisation aux archives</a:t>
            </a:r>
          </a:p>
        </p:txBody>
      </p:sp>
      <p:sp>
        <p:nvSpPr>
          <p:cNvPr id="6" name="Espace réservé du numéro de diapositive 5"/>
          <p:cNvSpPr>
            <a:spLocks noGrp="1"/>
          </p:cNvSpPr>
          <p:nvPr>
            <p:ph type="sldNum" sz="quarter" idx="11"/>
          </p:nvPr>
        </p:nvSpPr>
        <p:spPr/>
        <p:txBody>
          <a:bodyPr/>
          <a:lstStyle>
            <a:lvl1pPr>
              <a:defRPr/>
            </a:lvl1pPr>
          </a:lstStyle>
          <a:p>
            <a:pPr>
              <a:defRPr/>
            </a:pPr>
            <a:fld id="{8DE8E700-0AA7-4D4A-9031-84E1B6773020}" type="slidenum">
              <a:rPr lang="fr-FR" altLang="fr-FR"/>
              <a:pPr>
                <a:defRPr/>
              </a:pPr>
              <a:t>‹N°›</a:t>
            </a:fld>
            <a:endParaRPr lang="fr-FR" altLang="fr-FR"/>
          </a:p>
        </p:txBody>
      </p:sp>
    </p:spTree>
    <p:extLst>
      <p:ext uri="{BB962C8B-B14F-4D97-AF65-F5344CB8AC3E}">
        <p14:creationId xmlns:p14="http://schemas.microsoft.com/office/powerpoint/2010/main" val="2594990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corail">
    <p:bg>
      <p:bgPr>
        <a:solidFill>
          <a:srgbClr val="FA4B4B"/>
        </a:solidFill>
        <a:effectLst/>
      </p:bgPr>
    </p:bg>
    <p:spTree>
      <p:nvGrpSpPr>
        <p:cNvPr id="1" name=""/>
        <p:cNvGrpSpPr/>
        <p:nvPr/>
      </p:nvGrpSpPr>
      <p:grpSpPr>
        <a:xfrm>
          <a:off x="0" y="0"/>
          <a:ext cx="0" cy="0"/>
          <a:chOff x="0" y="0"/>
          <a:chExt cx="0" cy="0"/>
        </a:xfrm>
      </p:grpSpPr>
      <p:pic>
        <p:nvPicPr>
          <p:cNvPr id="4" name="Graphiqu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6323013"/>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lvl1pPr>
              <a:defRPr sz="4000">
                <a:solidFill>
                  <a:schemeClr val="bg1"/>
                </a:solidFill>
                <a:latin typeface="Konstanz Black" panose="00000A00000000000000" pitchFamily="50" charset="0"/>
              </a:defRPr>
            </a:lvl1pPr>
          </a:lstStyle>
          <a:p>
            <a:r>
              <a:rPr lang="fr-FR" dirty="0"/>
              <a:t>Modifiez le style du titre</a:t>
            </a:r>
          </a:p>
        </p:txBody>
      </p:sp>
      <p:sp>
        <p:nvSpPr>
          <p:cNvPr id="3" name="Espace réservé du contenu 2"/>
          <p:cNvSpPr>
            <a:spLocks noGrp="1"/>
          </p:cNvSpPr>
          <p:nvPr>
            <p:ph idx="1"/>
          </p:nvPr>
        </p:nvSpPr>
        <p:spPr/>
        <p:txBody>
          <a:bodyPr/>
          <a:lstStyle>
            <a:lvl1pPr marL="228600" indent="-228600">
              <a:buClr>
                <a:srgbClr val="FFAA32"/>
              </a:buClr>
              <a:buFontTx/>
              <a:buBlip>
                <a:blip r:embed="rId3"/>
              </a:buBlip>
              <a:defRPr sz="2400">
                <a:solidFill>
                  <a:srgbClr val="003541"/>
                </a:solidFill>
                <a:latin typeface="Konstanz Bold" panose="00000800000000000000" pitchFamily="50" charset="0"/>
              </a:defRPr>
            </a:lvl1pPr>
            <a:lvl2pPr marL="685800" indent="-228600">
              <a:buClr>
                <a:srgbClr val="FFAA32"/>
              </a:buClr>
              <a:buFontTx/>
              <a:buBlip>
                <a:blip r:embed="rId3"/>
              </a:buBlip>
              <a:defRPr sz="2200">
                <a:solidFill>
                  <a:srgbClr val="003541"/>
                </a:solidFill>
              </a:defRPr>
            </a:lvl2pPr>
            <a:lvl3pPr marL="1143000" indent="-228600">
              <a:buClr>
                <a:srgbClr val="FFAA32"/>
              </a:buClr>
              <a:buFontTx/>
              <a:buBlip>
                <a:blip r:embed="rId3"/>
              </a:buBlip>
              <a:defRPr sz="2000">
                <a:solidFill>
                  <a:srgbClr val="003541"/>
                </a:solidFill>
              </a:defRPr>
            </a:lvl3pPr>
            <a:lvl4pPr marL="1600200" indent="-228600">
              <a:buClr>
                <a:srgbClr val="FFAA32"/>
              </a:buClr>
              <a:buFontTx/>
              <a:buBlip>
                <a:blip r:embed="rId3"/>
              </a:buBlip>
              <a:defRPr>
                <a:solidFill>
                  <a:srgbClr val="003541"/>
                </a:solidFill>
              </a:defRPr>
            </a:lvl4pPr>
            <a:lvl5pPr marL="2057400" indent="-228600">
              <a:buClr>
                <a:srgbClr val="FFAA32"/>
              </a:buClr>
              <a:buFontTx/>
              <a:buBlip>
                <a:blip r:embed="rId3"/>
              </a:buBlip>
              <a:defRPr sz="1600">
                <a:solidFill>
                  <a:srgbClr val="00354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p:cNvSpPr>
            <a:spLocks noGrp="1"/>
          </p:cNvSpPr>
          <p:nvPr>
            <p:ph type="ftr" sz="quarter" idx="10"/>
          </p:nvPr>
        </p:nvSpPr>
        <p:spPr/>
        <p:txBody>
          <a:bodyPr/>
          <a:lstStyle>
            <a:lvl1pPr>
              <a:defRPr>
                <a:solidFill>
                  <a:srgbClr val="003541"/>
                </a:solidFill>
              </a:defRPr>
            </a:lvl1pPr>
          </a:lstStyle>
          <a:p>
            <a:pPr>
              <a:defRPr/>
            </a:pPr>
            <a:r>
              <a:rPr lang="fr-FR"/>
              <a:t>Sensibilisation aux archives</a:t>
            </a:r>
          </a:p>
        </p:txBody>
      </p:sp>
      <p:sp>
        <p:nvSpPr>
          <p:cNvPr id="6" name="Espace réservé du numéro de diapositive 5"/>
          <p:cNvSpPr>
            <a:spLocks noGrp="1"/>
          </p:cNvSpPr>
          <p:nvPr>
            <p:ph type="sldNum" sz="quarter" idx="11"/>
          </p:nvPr>
        </p:nvSpPr>
        <p:spPr/>
        <p:txBody>
          <a:bodyPr/>
          <a:lstStyle>
            <a:lvl1pPr>
              <a:defRPr>
                <a:solidFill>
                  <a:srgbClr val="003541"/>
                </a:solidFill>
              </a:defRPr>
            </a:lvl1pPr>
          </a:lstStyle>
          <a:p>
            <a:pPr>
              <a:defRPr/>
            </a:pPr>
            <a:fld id="{AF10FB83-8FEE-4154-8949-16CED54A36BE}" type="slidenum">
              <a:rPr lang="fr-FR" altLang="fr-FR"/>
              <a:pPr>
                <a:defRPr/>
              </a:pPr>
              <a:t>‹N°›</a:t>
            </a:fld>
            <a:endParaRPr lang="fr-FR" altLang="fr-FR"/>
          </a:p>
        </p:txBody>
      </p:sp>
    </p:spTree>
    <p:extLst>
      <p:ext uri="{BB962C8B-B14F-4D97-AF65-F5344CB8AC3E}">
        <p14:creationId xmlns:p14="http://schemas.microsoft.com/office/powerpoint/2010/main" val="2623587448"/>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bleu clair">
    <p:bg>
      <p:bgPr>
        <a:solidFill>
          <a:srgbClr val="96DCD2"/>
        </a:solidFill>
        <a:effectLst/>
      </p:bgPr>
    </p:bg>
    <p:spTree>
      <p:nvGrpSpPr>
        <p:cNvPr id="1" name=""/>
        <p:cNvGrpSpPr/>
        <p:nvPr/>
      </p:nvGrpSpPr>
      <p:grpSpPr>
        <a:xfrm>
          <a:off x="0" y="0"/>
          <a:ext cx="0" cy="0"/>
          <a:chOff x="0" y="0"/>
          <a:chExt cx="0" cy="0"/>
        </a:xfrm>
      </p:grpSpPr>
      <p:pic>
        <p:nvPicPr>
          <p:cNvPr id="4" name="Imag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6323013"/>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lvl1pPr>
              <a:defRPr sz="4000">
                <a:solidFill>
                  <a:srgbClr val="003541"/>
                </a:solidFill>
                <a:latin typeface="Konstanz Black" panose="00000A00000000000000" pitchFamily="50" charset="0"/>
              </a:defRPr>
            </a:lvl1pPr>
          </a:lstStyle>
          <a:p>
            <a:r>
              <a:rPr lang="fr-FR" dirty="0"/>
              <a:t>Modifiez le style du titre</a:t>
            </a:r>
          </a:p>
        </p:txBody>
      </p:sp>
      <p:sp>
        <p:nvSpPr>
          <p:cNvPr id="3" name="Espace réservé du contenu 2"/>
          <p:cNvSpPr>
            <a:spLocks noGrp="1"/>
          </p:cNvSpPr>
          <p:nvPr>
            <p:ph idx="1"/>
          </p:nvPr>
        </p:nvSpPr>
        <p:spPr/>
        <p:txBody>
          <a:bodyPr/>
          <a:lstStyle>
            <a:lvl1pPr marL="228600" indent="-228600">
              <a:buClr>
                <a:srgbClr val="FFAA32"/>
              </a:buClr>
              <a:buFontTx/>
              <a:buBlip>
                <a:blip r:embed="rId3"/>
              </a:buBlip>
              <a:defRPr sz="2400">
                <a:solidFill>
                  <a:srgbClr val="003541"/>
                </a:solidFill>
                <a:latin typeface="Konstanz Bold" panose="00000800000000000000" pitchFamily="50" charset="0"/>
              </a:defRPr>
            </a:lvl1pPr>
            <a:lvl2pPr marL="685800" indent="-228600">
              <a:buClr>
                <a:srgbClr val="FFAA32"/>
              </a:buClr>
              <a:buFontTx/>
              <a:buBlip>
                <a:blip r:embed="rId3"/>
              </a:buBlip>
              <a:defRPr sz="2200">
                <a:solidFill>
                  <a:srgbClr val="003541"/>
                </a:solidFill>
              </a:defRPr>
            </a:lvl2pPr>
            <a:lvl3pPr marL="1143000" indent="-228600">
              <a:buClr>
                <a:srgbClr val="FFAA32"/>
              </a:buClr>
              <a:buFontTx/>
              <a:buBlip>
                <a:blip r:embed="rId3"/>
              </a:buBlip>
              <a:defRPr sz="2000">
                <a:solidFill>
                  <a:srgbClr val="003541"/>
                </a:solidFill>
              </a:defRPr>
            </a:lvl3pPr>
            <a:lvl4pPr marL="1600200" indent="-228600">
              <a:buClr>
                <a:srgbClr val="FFAA32"/>
              </a:buClr>
              <a:buFontTx/>
              <a:buBlip>
                <a:blip r:embed="rId3"/>
              </a:buBlip>
              <a:defRPr>
                <a:solidFill>
                  <a:srgbClr val="003541"/>
                </a:solidFill>
              </a:defRPr>
            </a:lvl4pPr>
            <a:lvl5pPr marL="2057400" indent="-228600">
              <a:buClr>
                <a:srgbClr val="FFAA32"/>
              </a:buClr>
              <a:buFontTx/>
              <a:buBlip>
                <a:blip r:embed="rId3"/>
              </a:buBlip>
              <a:defRPr sz="1600">
                <a:solidFill>
                  <a:srgbClr val="00354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p:cNvSpPr>
            <a:spLocks noGrp="1"/>
          </p:cNvSpPr>
          <p:nvPr>
            <p:ph type="ftr" sz="quarter" idx="10"/>
          </p:nvPr>
        </p:nvSpPr>
        <p:spPr/>
        <p:txBody>
          <a:bodyPr/>
          <a:lstStyle>
            <a:lvl1pPr>
              <a:defRPr>
                <a:solidFill>
                  <a:srgbClr val="003541"/>
                </a:solidFill>
              </a:defRPr>
            </a:lvl1pPr>
          </a:lstStyle>
          <a:p>
            <a:pPr>
              <a:defRPr/>
            </a:pPr>
            <a:r>
              <a:rPr lang="fr-FR"/>
              <a:t>Sensibilisation aux archives</a:t>
            </a:r>
          </a:p>
        </p:txBody>
      </p:sp>
      <p:sp>
        <p:nvSpPr>
          <p:cNvPr id="6" name="Espace réservé du numéro de diapositive 5"/>
          <p:cNvSpPr>
            <a:spLocks noGrp="1"/>
          </p:cNvSpPr>
          <p:nvPr>
            <p:ph type="sldNum" sz="quarter" idx="11"/>
          </p:nvPr>
        </p:nvSpPr>
        <p:spPr/>
        <p:txBody>
          <a:bodyPr/>
          <a:lstStyle>
            <a:lvl1pPr>
              <a:defRPr>
                <a:solidFill>
                  <a:srgbClr val="003541"/>
                </a:solidFill>
              </a:defRPr>
            </a:lvl1pPr>
          </a:lstStyle>
          <a:p>
            <a:pPr>
              <a:defRPr/>
            </a:pPr>
            <a:fld id="{A6AC5597-16E4-45C1-9DFF-B2A7A5A68C49}" type="slidenum">
              <a:rPr lang="fr-FR" altLang="fr-FR"/>
              <a:pPr>
                <a:defRPr/>
              </a:pPr>
              <a:t>‹N°›</a:t>
            </a:fld>
            <a:endParaRPr lang="fr-FR" altLang="fr-FR"/>
          </a:p>
        </p:txBody>
      </p:sp>
    </p:spTree>
    <p:extLst>
      <p:ext uri="{BB962C8B-B14F-4D97-AF65-F5344CB8AC3E}">
        <p14:creationId xmlns:p14="http://schemas.microsoft.com/office/powerpoint/2010/main" val="4017029124"/>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orange">
    <p:bg>
      <p:bgPr>
        <a:solidFill>
          <a:srgbClr val="FFAA32"/>
        </a:solidFill>
        <a:effectLst/>
      </p:bgPr>
    </p:bg>
    <p:spTree>
      <p:nvGrpSpPr>
        <p:cNvPr id="1" name=""/>
        <p:cNvGrpSpPr/>
        <p:nvPr/>
      </p:nvGrpSpPr>
      <p:grpSpPr>
        <a:xfrm>
          <a:off x="0" y="0"/>
          <a:ext cx="0" cy="0"/>
          <a:chOff x="0" y="0"/>
          <a:chExt cx="0" cy="0"/>
        </a:xfrm>
      </p:grpSpPr>
      <p:pic>
        <p:nvPicPr>
          <p:cNvPr id="4" name="Graphiqu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6323013"/>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lvl1pPr>
              <a:defRPr sz="4000">
                <a:solidFill>
                  <a:srgbClr val="003541"/>
                </a:solidFill>
                <a:latin typeface="Konstanz Black" panose="00000A00000000000000" pitchFamily="50" charset="0"/>
              </a:defRPr>
            </a:lvl1pPr>
          </a:lstStyle>
          <a:p>
            <a:r>
              <a:rPr lang="fr-FR" dirty="0"/>
              <a:t>Modifiez le style du titre</a:t>
            </a:r>
          </a:p>
        </p:txBody>
      </p:sp>
      <p:sp>
        <p:nvSpPr>
          <p:cNvPr id="3" name="Espace réservé du contenu 2"/>
          <p:cNvSpPr>
            <a:spLocks noGrp="1"/>
          </p:cNvSpPr>
          <p:nvPr>
            <p:ph idx="1"/>
          </p:nvPr>
        </p:nvSpPr>
        <p:spPr/>
        <p:txBody>
          <a:bodyPr/>
          <a:lstStyle>
            <a:lvl1pPr marL="228600" indent="-228600">
              <a:buClr>
                <a:srgbClr val="FFAA32"/>
              </a:buClr>
              <a:buFontTx/>
              <a:buBlip>
                <a:blip r:embed="rId3"/>
              </a:buBlip>
              <a:defRPr sz="2400">
                <a:solidFill>
                  <a:srgbClr val="003541"/>
                </a:solidFill>
                <a:latin typeface="Konstanz Bold" panose="00000800000000000000" pitchFamily="50" charset="0"/>
              </a:defRPr>
            </a:lvl1pPr>
            <a:lvl2pPr marL="685800" indent="-228600">
              <a:buClr>
                <a:srgbClr val="FFAA32"/>
              </a:buClr>
              <a:buFontTx/>
              <a:buBlip>
                <a:blip r:embed="rId3"/>
              </a:buBlip>
              <a:defRPr sz="2200">
                <a:solidFill>
                  <a:srgbClr val="003541"/>
                </a:solidFill>
              </a:defRPr>
            </a:lvl2pPr>
            <a:lvl3pPr marL="1143000" indent="-228600">
              <a:buClr>
                <a:srgbClr val="FFAA32"/>
              </a:buClr>
              <a:buFontTx/>
              <a:buBlip>
                <a:blip r:embed="rId3"/>
              </a:buBlip>
              <a:defRPr sz="2000">
                <a:solidFill>
                  <a:srgbClr val="003541"/>
                </a:solidFill>
              </a:defRPr>
            </a:lvl3pPr>
            <a:lvl4pPr marL="1600200" indent="-228600">
              <a:buClr>
                <a:srgbClr val="FFAA32"/>
              </a:buClr>
              <a:buFontTx/>
              <a:buBlip>
                <a:blip r:embed="rId3"/>
              </a:buBlip>
              <a:defRPr>
                <a:solidFill>
                  <a:srgbClr val="003541"/>
                </a:solidFill>
              </a:defRPr>
            </a:lvl4pPr>
            <a:lvl5pPr marL="2057400" indent="-228600">
              <a:buClr>
                <a:srgbClr val="FFAA32"/>
              </a:buClr>
              <a:buFontTx/>
              <a:buBlip>
                <a:blip r:embed="rId3"/>
              </a:buBlip>
              <a:defRPr sz="1600">
                <a:solidFill>
                  <a:srgbClr val="00354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p:cNvSpPr>
            <a:spLocks noGrp="1"/>
          </p:cNvSpPr>
          <p:nvPr>
            <p:ph type="ftr" sz="quarter" idx="10"/>
          </p:nvPr>
        </p:nvSpPr>
        <p:spPr/>
        <p:txBody>
          <a:bodyPr/>
          <a:lstStyle>
            <a:lvl1pPr>
              <a:defRPr>
                <a:solidFill>
                  <a:srgbClr val="003541"/>
                </a:solidFill>
              </a:defRPr>
            </a:lvl1pPr>
          </a:lstStyle>
          <a:p>
            <a:pPr>
              <a:defRPr/>
            </a:pPr>
            <a:r>
              <a:rPr lang="fr-FR"/>
              <a:t>Sensibilisation aux archives</a:t>
            </a:r>
          </a:p>
        </p:txBody>
      </p:sp>
      <p:sp>
        <p:nvSpPr>
          <p:cNvPr id="6" name="Espace réservé du numéro de diapositive 5"/>
          <p:cNvSpPr>
            <a:spLocks noGrp="1"/>
          </p:cNvSpPr>
          <p:nvPr>
            <p:ph type="sldNum" sz="quarter" idx="11"/>
          </p:nvPr>
        </p:nvSpPr>
        <p:spPr/>
        <p:txBody>
          <a:bodyPr/>
          <a:lstStyle>
            <a:lvl1pPr>
              <a:defRPr>
                <a:solidFill>
                  <a:srgbClr val="003541"/>
                </a:solidFill>
              </a:defRPr>
            </a:lvl1pPr>
          </a:lstStyle>
          <a:p>
            <a:pPr>
              <a:defRPr/>
            </a:pPr>
            <a:fld id="{95F8B40B-3A7A-4323-8D38-7F092930076E}" type="slidenum">
              <a:rPr lang="fr-FR" altLang="fr-FR"/>
              <a:pPr>
                <a:defRPr/>
              </a:pPr>
              <a:t>‹N°›</a:t>
            </a:fld>
            <a:endParaRPr lang="fr-FR" altLang="fr-FR"/>
          </a:p>
        </p:txBody>
      </p:sp>
    </p:spTree>
    <p:extLst>
      <p:ext uri="{BB962C8B-B14F-4D97-AF65-F5344CB8AC3E}">
        <p14:creationId xmlns:p14="http://schemas.microsoft.com/office/powerpoint/2010/main" val="1755379344"/>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pic>
        <p:nvPicPr>
          <p:cNvPr id="4" name="Imag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6321425"/>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476475" y="274638"/>
            <a:ext cx="9105925" cy="417512"/>
          </a:xfrm>
        </p:spPr>
        <p:txBody>
          <a:bodyPr/>
          <a:lstStyle>
            <a:lvl1pPr>
              <a:defRPr/>
            </a:lvl1pPr>
          </a:lstStyle>
          <a:p>
            <a:r>
              <a:rPr lang="fr-FR"/>
              <a:t>Modifiez le style du titre</a:t>
            </a:r>
            <a:endParaRPr lang="fr-FR" dirty="0"/>
          </a:p>
        </p:txBody>
      </p:sp>
      <p:sp>
        <p:nvSpPr>
          <p:cNvPr id="3" name="Espace réservé du contenu 2"/>
          <p:cNvSpPr>
            <a:spLocks noGrp="1"/>
          </p:cNvSpPr>
          <p:nvPr>
            <p:ph idx="1"/>
          </p:nvPr>
        </p:nvSpPr>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p:cNvSpPr>
            <a:spLocks noGrp="1"/>
          </p:cNvSpPr>
          <p:nvPr>
            <p:ph type="ftr" sz="quarter" idx="10"/>
          </p:nvPr>
        </p:nvSpPr>
        <p:spPr/>
        <p:txBody>
          <a:bodyPr/>
          <a:lstStyle>
            <a:lvl1pPr>
              <a:defRPr/>
            </a:lvl1pPr>
          </a:lstStyle>
          <a:p>
            <a:pPr>
              <a:defRPr/>
            </a:pPr>
            <a:r>
              <a:rPr lang="fr-FR"/>
              <a:t>Sensibilisation aux archives</a:t>
            </a:r>
          </a:p>
        </p:txBody>
      </p:sp>
    </p:spTree>
    <p:extLst>
      <p:ext uri="{BB962C8B-B14F-4D97-AF65-F5344CB8AC3E}">
        <p14:creationId xmlns:p14="http://schemas.microsoft.com/office/powerpoint/2010/main" val="3614537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re et contenu pref">
    <p:spTree>
      <p:nvGrpSpPr>
        <p:cNvPr id="1" name=""/>
        <p:cNvGrpSpPr/>
        <p:nvPr/>
      </p:nvGrpSpPr>
      <p:grpSpPr>
        <a:xfrm>
          <a:off x="0" y="0"/>
          <a:ext cx="0" cy="0"/>
          <a:chOff x="0" y="0"/>
          <a:chExt cx="0" cy="0"/>
        </a:xfrm>
      </p:grpSpPr>
      <p:pic>
        <p:nvPicPr>
          <p:cNvPr id="4" name="Imag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6321425"/>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476475" y="274638"/>
            <a:ext cx="9105925" cy="417512"/>
          </a:xfrm>
        </p:spPr>
        <p:txBody>
          <a:bodyPr/>
          <a:lstStyle>
            <a:lvl1pPr>
              <a:defRPr/>
            </a:lvl1pPr>
          </a:lstStyle>
          <a:p>
            <a:r>
              <a:rPr lang="fr-FR"/>
              <a:t>Modifiez le style du titre</a:t>
            </a:r>
            <a:endParaRPr lang="fr-FR" dirty="0"/>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p:cNvSpPr>
            <a:spLocks noGrp="1"/>
          </p:cNvSpPr>
          <p:nvPr>
            <p:ph type="ftr" sz="quarter" idx="10"/>
          </p:nvPr>
        </p:nvSpPr>
        <p:spPr/>
        <p:txBody>
          <a:bodyPr/>
          <a:lstStyle>
            <a:lvl1pPr>
              <a:defRPr/>
            </a:lvl1pPr>
          </a:lstStyle>
          <a:p>
            <a:pPr>
              <a:defRPr/>
            </a:pPr>
            <a:r>
              <a:rPr lang="fr-FR"/>
              <a:t>Sensibilisation aux archives</a:t>
            </a:r>
          </a:p>
        </p:txBody>
      </p:sp>
    </p:spTree>
    <p:extLst>
      <p:ext uri="{BB962C8B-B14F-4D97-AF65-F5344CB8AC3E}">
        <p14:creationId xmlns:p14="http://schemas.microsoft.com/office/powerpoint/2010/main" val="1726458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Sensibilisation aux archives</a:t>
            </a:r>
          </a:p>
        </p:txBody>
      </p:sp>
      <p:sp>
        <p:nvSpPr>
          <p:cNvPr id="6" name="Espace réservé du numéro de diapositive 5"/>
          <p:cNvSpPr>
            <a:spLocks noGrp="1"/>
          </p:cNvSpPr>
          <p:nvPr>
            <p:ph type="sldNum" sz="quarter" idx="12"/>
          </p:nvPr>
        </p:nvSpPr>
        <p:spPr/>
        <p:txBody>
          <a:bodyPr/>
          <a:lstStyle>
            <a:lvl1pPr>
              <a:defRPr/>
            </a:lvl1pPr>
          </a:lstStyle>
          <a:p>
            <a:pPr>
              <a:defRPr/>
            </a:pPr>
            <a:fld id="{83967E03-4E7C-4AE9-9E51-6E634AF7BF6B}" type="slidenum">
              <a:rPr lang="fr-FR"/>
              <a:pPr>
                <a:defRPr/>
              </a:pPr>
              <a:t>‹N°›</a:t>
            </a:fld>
            <a:endParaRPr lang="fr-FR"/>
          </a:p>
        </p:txBody>
      </p:sp>
    </p:spTree>
    <p:extLst>
      <p:ext uri="{BB962C8B-B14F-4D97-AF65-F5344CB8AC3E}">
        <p14:creationId xmlns:p14="http://schemas.microsoft.com/office/powerpoint/2010/main" val="2204811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Sensibilisation aux archives</a:t>
            </a:r>
          </a:p>
        </p:txBody>
      </p:sp>
      <p:sp>
        <p:nvSpPr>
          <p:cNvPr id="6" name="Espace réservé du numéro de diapositive 5"/>
          <p:cNvSpPr>
            <a:spLocks noGrp="1"/>
          </p:cNvSpPr>
          <p:nvPr>
            <p:ph type="sldNum" sz="quarter" idx="12"/>
          </p:nvPr>
        </p:nvSpPr>
        <p:spPr/>
        <p:txBody>
          <a:bodyPr/>
          <a:lstStyle>
            <a:lvl1pPr>
              <a:defRPr/>
            </a:lvl1pPr>
          </a:lstStyle>
          <a:p>
            <a:pPr>
              <a:defRPr/>
            </a:pPr>
            <a:fld id="{4596C667-FB99-44BF-89EB-468BC43EDDE5}" type="slidenum">
              <a:rPr lang="fr-FR"/>
              <a:pPr>
                <a:defRPr/>
              </a:pPr>
              <a:t>‹N°›</a:t>
            </a:fld>
            <a:endParaRPr lang="fr-FR"/>
          </a:p>
        </p:txBody>
      </p:sp>
    </p:spTree>
    <p:extLst>
      <p:ext uri="{BB962C8B-B14F-4D97-AF65-F5344CB8AC3E}">
        <p14:creationId xmlns:p14="http://schemas.microsoft.com/office/powerpoint/2010/main" val="3756899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Sensibilisation aux archives</a:t>
            </a:r>
          </a:p>
        </p:txBody>
      </p:sp>
      <p:sp>
        <p:nvSpPr>
          <p:cNvPr id="6" name="Espace réservé du numéro de diapositive 5"/>
          <p:cNvSpPr>
            <a:spLocks noGrp="1"/>
          </p:cNvSpPr>
          <p:nvPr>
            <p:ph type="sldNum" sz="quarter" idx="12"/>
          </p:nvPr>
        </p:nvSpPr>
        <p:spPr/>
        <p:txBody>
          <a:bodyPr/>
          <a:lstStyle>
            <a:lvl1pPr>
              <a:defRPr/>
            </a:lvl1pPr>
          </a:lstStyle>
          <a:p>
            <a:pPr>
              <a:defRPr/>
            </a:pPr>
            <a:fld id="{56F9EAA6-43BD-4A42-8875-1FD9ACD949FB}" type="slidenum">
              <a:rPr lang="fr-FR"/>
              <a:pPr>
                <a:defRPr/>
              </a:pPr>
              <a:t>‹N°›</a:t>
            </a:fld>
            <a:endParaRPr lang="fr-FR"/>
          </a:p>
        </p:txBody>
      </p:sp>
    </p:spTree>
    <p:extLst>
      <p:ext uri="{BB962C8B-B14F-4D97-AF65-F5344CB8AC3E}">
        <p14:creationId xmlns:p14="http://schemas.microsoft.com/office/powerpoint/2010/main" val="2521241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Bleue">
    <p:bg>
      <p:bgPr>
        <a:solidFill>
          <a:srgbClr val="003541"/>
        </a:solidFill>
        <a:effectLst/>
      </p:bgPr>
    </p:bg>
    <p:spTree>
      <p:nvGrpSpPr>
        <p:cNvPr id="1" name=""/>
        <p:cNvGrpSpPr/>
        <p:nvPr/>
      </p:nvGrpSpPr>
      <p:grpSpPr>
        <a:xfrm>
          <a:off x="0" y="0"/>
          <a:ext cx="0" cy="0"/>
          <a:chOff x="0" y="0"/>
          <a:chExt cx="0" cy="0"/>
        </a:xfrm>
      </p:grpSpPr>
      <p:pic>
        <p:nvPicPr>
          <p:cNvPr id="4" name="Graphiqu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49863" y="-415925"/>
            <a:ext cx="7689850" cy="768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e 7"/>
          <p:cNvGrpSpPr>
            <a:grpSpLocks/>
          </p:cNvGrpSpPr>
          <p:nvPr userDrawn="1"/>
        </p:nvGrpSpPr>
        <p:grpSpPr bwMode="auto">
          <a:xfrm>
            <a:off x="606425" y="457200"/>
            <a:ext cx="3098800" cy="981075"/>
            <a:chOff x="606338" y="456834"/>
            <a:chExt cx="3098958" cy="981224"/>
          </a:xfrm>
        </p:grpSpPr>
        <p:sp>
          <p:nvSpPr>
            <p:cNvPr id="6" name="Forme libre 8"/>
            <p:cNvSpPr>
              <a:spLocks/>
            </p:cNvSpPr>
            <p:nvPr/>
          </p:nvSpPr>
          <p:spPr bwMode="auto">
            <a:xfrm>
              <a:off x="606338" y="456834"/>
              <a:ext cx="764835" cy="917795"/>
            </a:xfrm>
            <a:custGeom>
              <a:avLst/>
              <a:gdLst>
                <a:gd name="T0" fmla="*/ 499287 w 764835"/>
                <a:gd name="T1" fmla="*/ 417254 h 917795"/>
                <a:gd name="T2" fmla="*/ 457806 w 764835"/>
                <a:gd name="T3" fmla="*/ 417254 h 917795"/>
                <a:gd name="T4" fmla="*/ 416325 w 764835"/>
                <a:gd name="T5" fmla="*/ 458840 h 917795"/>
                <a:gd name="T6" fmla="*/ 457806 w 764835"/>
                <a:gd name="T7" fmla="*/ 500425 h 917795"/>
                <a:gd name="T8" fmla="*/ 499287 w 764835"/>
                <a:gd name="T9" fmla="*/ 458840 h 917795"/>
                <a:gd name="T10" fmla="*/ 499287 w 764835"/>
                <a:gd name="T11" fmla="*/ 417254 h 917795"/>
                <a:gd name="T12" fmla="*/ 457806 w 764835"/>
                <a:gd name="T13" fmla="*/ 250796 h 917795"/>
                <a:gd name="T14" fmla="*/ 250284 w 764835"/>
                <a:gd name="T15" fmla="*/ 458840 h 917795"/>
                <a:gd name="T16" fmla="*/ 457806 w 764835"/>
                <a:gd name="T17" fmla="*/ 666883 h 917795"/>
                <a:gd name="T18" fmla="*/ 665328 w 764835"/>
                <a:gd name="T19" fmla="*/ 458840 h 917795"/>
                <a:gd name="T20" fmla="*/ 665328 w 764835"/>
                <a:gd name="T21" fmla="*/ 417254 h 917795"/>
                <a:gd name="T22" fmla="*/ 582366 w 764835"/>
                <a:gd name="T23" fmla="*/ 417254 h 917795"/>
                <a:gd name="T24" fmla="*/ 582366 w 764835"/>
                <a:gd name="T25" fmla="*/ 458840 h 917795"/>
                <a:gd name="T26" fmla="*/ 457806 w 764835"/>
                <a:gd name="T27" fmla="*/ 583712 h 917795"/>
                <a:gd name="T28" fmla="*/ 333246 w 764835"/>
                <a:gd name="T29" fmla="*/ 458840 h 917795"/>
                <a:gd name="T30" fmla="*/ 457806 w 764835"/>
                <a:gd name="T31" fmla="*/ 333967 h 917795"/>
                <a:gd name="T32" fmla="*/ 499287 w 764835"/>
                <a:gd name="T33" fmla="*/ 333967 h 917795"/>
                <a:gd name="T34" fmla="*/ 499287 w 764835"/>
                <a:gd name="T35" fmla="*/ 250680 h 917795"/>
                <a:gd name="T36" fmla="*/ 457806 w 764835"/>
                <a:gd name="T37" fmla="*/ 250680 h 917795"/>
                <a:gd name="T38" fmla="*/ 457806 w 764835"/>
                <a:gd name="T39" fmla="*/ 917796 h 917795"/>
                <a:gd name="T40" fmla="*/ 0 w 764835"/>
                <a:gd name="T41" fmla="*/ 458840 h 917795"/>
                <a:gd name="T42" fmla="*/ 457690 w 764835"/>
                <a:gd name="T43" fmla="*/ 0 h 917795"/>
                <a:gd name="T44" fmla="*/ 540768 w 764835"/>
                <a:gd name="T45" fmla="*/ 0 h 917795"/>
                <a:gd name="T46" fmla="*/ 570131 w 764835"/>
                <a:gd name="T47" fmla="*/ 12149 h 917795"/>
                <a:gd name="T48" fmla="*/ 582249 w 764835"/>
                <a:gd name="T49" fmla="*/ 41585 h 917795"/>
                <a:gd name="T50" fmla="*/ 582249 w 764835"/>
                <a:gd name="T51" fmla="*/ 167509 h 917795"/>
                <a:gd name="T52" fmla="*/ 748290 w 764835"/>
                <a:gd name="T53" fmla="*/ 167509 h 917795"/>
                <a:gd name="T54" fmla="*/ 748290 w 764835"/>
                <a:gd name="T55" fmla="*/ 250796 h 917795"/>
                <a:gd name="T56" fmla="*/ 582249 w 764835"/>
                <a:gd name="T57" fmla="*/ 250796 h 917795"/>
                <a:gd name="T58" fmla="*/ 582249 w 764835"/>
                <a:gd name="T59" fmla="*/ 334084 h 917795"/>
                <a:gd name="T60" fmla="*/ 706809 w 764835"/>
                <a:gd name="T61" fmla="*/ 334084 h 917795"/>
                <a:gd name="T62" fmla="*/ 736172 w 764835"/>
                <a:gd name="T63" fmla="*/ 346232 h 917795"/>
                <a:gd name="T64" fmla="*/ 748290 w 764835"/>
                <a:gd name="T65" fmla="*/ 375669 h 917795"/>
                <a:gd name="T66" fmla="*/ 748290 w 764835"/>
                <a:gd name="T67" fmla="*/ 458956 h 917795"/>
                <a:gd name="T68" fmla="*/ 457690 w 764835"/>
                <a:gd name="T69" fmla="*/ 750287 h 917795"/>
                <a:gd name="T70" fmla="*/ 167089 w 764835"/>
                <a:gd name="T71" fmla="*/ 458956 h 917795"/>
                <a:gd name="T72" fmla="*/ 457690 w 764835"/>
                <a:gd name="T73" fmla="*/ 167626 h 917795"/>
                <a:gd name="T74" fmla="*/ 499171 w 764835"/>
                <a:gd name="T75" fmla="*/ 167626 h 917795"/>
                <a:gd name="T76" fmla="*/ 499171 w 764835"/>
                <a:gd name="T77" fmla="*/ 83287 h 917795"/>
                <a:gd name="T78" fmla="*/ 457690 w 764835"/>
                <a:gd name="T79" fmla="*/ 83287 h 917795"/>
                <a:gd name="T80" fmla="*/ 82962 w 764835"/>
                <a:gd name="T81" fmla="*/ 458840 h 917795"/>
                <a:gd name="T82" fmla="*/ 457690 w 764835"/>
                <a:gd name="T83" fmla="*/ 834509 h 917795"/>
                <a:gd name="T84" fmla="*/ 681874 w 764835"/>
                <a:gd name="T85" fmla="*/ 759865 h 917795"/>
                <a:gd name="T86" fmla="*/ 715082 w 764835"/>
                <a:gd name="T87" fmla="*/ 734984 h 917795"/>
                <a:gd name="T88" fmla="*/ 764836 w 764835"/>
                <a:gd name="T89" fmla="*/ 801567 h 917795"/>
                <a:gd name="T90" fmla="*/ 731627 w 764835"/>
                <a:gd name="T91" fmla="*/ 826565 h 917795"/>
                <a:gd name="T92" fmla="*/ 457690 w 764835"/>
                <a:gd name="T93" fmla="*/ 917796 h 91779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4835" h="917795">
                  <a:moveTo>
                    <a:pt x="499287" y="417254"/>
                  </a:moveTo>
                  <a:lnTo>
                    <a:pt x="457806" y="417254"/>
                  </a:lnTo>
                  <a:cubicBezTo>
                    <a:pt x="434852" y="417254"/>
                    <a:pt x="416325" y="435944"/>
                    <a:pt x="416325" y="458840"/>
                  </a:cubicBezTo>
                  <a:cubicBezTo>
                    <a:pt x="416325" y="481735"/>
                    <a:pt x="434968" y="500425"/>
                    <a:pt x="457806" y="500425"/>
                  </a:cubicBezTo>
                  <a:cubicBezTo>
                    <a:pt x="480644" y="500425"/>
                    <a:pt x="499287" y="481735"/>
                    <a:pt x="499287" y="458840"/>
                  </a:cubicBezTo>
                  <a:lnTo>
                    <a:pt x="499287" y="417254"/>
                  </a:lnTo>
                  <a:close/>
                  <a:moveTo>
                    <a:pt x="457806" y="250796"/>
                  </a:moveTo>
                  <a:cubicBezTo>
                    <a:pt x="343384" y="250796"/>
                    <a:pt x="250284" y="344130"/>
                    <a:pt x="250284" y="458840"/>
                  </a:cubicBezTo>
                  <a:cubicBezTo>
                    <a:pt x="250284" y="573549"/>
                    <a:pt x="343384" y="666883"/>
                    <a:pt x="457806" y="666883"/>
                  </a:cubicBezTo>
                  <a:cubicBezTo>
                    <a:pt x="572228" y="666883"/>
                    <a:pt x="665328" y="573549"/>
                    <a:pt x="665328" y="458840"/>
                  </a:cubicBezTo>
                  <a:lnTo>
                    <a:pt x="665328" y="417254"/>
                  </a:lnTo>
                  <a:lnTo>
                    <a:pt x="582366" y="417254"/>
                  </a:lnTo>
                  <a:lnTo>
                    <a:pt x="582366" y="458840"/>
                  </a:lnTo>
                  <a:cubicBezTo>
                    <a:pt x="582366" y="527642"/>
                    <a:pt x="526436" y="583712"/>
                    <a:pt x="457806" y="583712"/>
                  </a:cubicBezTo>
                  <a:cubicBezTo>
                    <a:pt x="389176" y="583712"/>
                    <a:pt x="333246" y="527759"/>
                    <a:pt x="333246" y="458840"/>
                  </a:cubicBezTo>
                  <a:cubicBezTo>
                    <a:pt x="333246" y="389920"/>
                    <a:pt x="389176" y="333967"/>
                    <a:pt x="457806" y="333967"/>
                  </a:cubicBezTo>
                  <a:lnTo>
                    <a:pt x="499287" y="333967"/>
                  </a:lnTo>
                  <a:lnTo>
                    <a:pt x="499287" y="250680"/>
                  </a:lnTo>
                  <a:lnTo>
                    <a:pt x="457806" y="250680"/>
                  </a:lnTo>
                  <a:lnTo>
                    <a:pt x="457806" y="250796"/>
                  </a:lnTo>
                  <a:close/>
                  <a:moveTo>
                    <a:pt x="457806" y="917796"/>
                  </a:moveTo>
                  <a:cubicBezTo>
                    <a:pt x="205308" y="917796"/>
                    <a:pt x="0" y="711972"/>
                    <a:pt x="0" y="458840"/>
                  </a:cubicBezTo>
                  <a:cubicBezTo>
                    <a:pt x="0" y="205707"/>
                    <a:pt x="205308" y="0"/>
                    <a:pt x="457690" y="0"/>
                  </a:cubicBezTo>
                  <a:lnTo>
                    <a:pt x="540768" y="0"/>
                  </a:lnTo>
                  <a:cubicBezTo>
                    <a:pt x="551721" y="0"/>
                    <a:pt x="562324" y="4439"/>
                    <a:pt x="570131" y="12149"/>
                  </a:cubicBezTo>
                  <a:cubicBezTo>
                    <a:pt x="577938" y="19975"/>
                    <a:pt x="582249" y="30488"/>
                    <a:pt x="582249" y="41585"/>
                  </a:cubicBezTo>
                  <a:lnTo>
                    <a:pt x="582249" y="167509"/>
                  </a:lnTo>
                  <a:lnTo>
                    <a:pt x="748290" y="167509"/>
                  </a:lnTo>
                  <a:lnTo>
                    <a:pt x="748290" y="250796"/>
                  </a:lnTo>
                  <a:lnTo>
                    <a:pt x="582249" y="250796"/>
                  </a:lnTo>
                  <a:lnTo>
                    <a:pt x="582249" y="334084"/>
                  </a:lnTo>
                  <a:lnTo>
                    <a:pt x="706809" y="334084"/>
                  </a:lnTo>
                  <a:cubicBezTo>
                    <a:pt x="717762" y="334084"/>
                    <a:pt x="728365" y="338523"/>
                    <a:pt x="736172" y="346232"/>
                  </a:cubicBezTo>
                  <a:cubicBezTo>
                    <a:pt x="743979" y="354059"/>
                    <a:pt x="748290" y="364572"/>
                    <a:pt x="748290" y="375669"/>
                  </a:cubicBezTo>
                  <a:lnTo>
                    <a:pt x="748290" y="458956"/>
                  </a:lnTo>
                  <a:cubicBezTo>
                    <a:pt x="748290" y="619574"/>
                    <a:pt x="617904" y="750287"/>
                    <a:pt x="457690" y="750287"/>
                  </a:cubicBezTo>
                  <a:cubicBezTo>
                    <a:pt x="297475" y="750287"/>
                    <a:pt x="167089" y="619574"/>
                    <a:pt x="167089" y="458956"/>
                  </a:cubicBezTo>
                  <a:cubicBezTo>
                    <a:pt x="167089" y="298339"/>
                    <a:pt x="297475" y="167626"/>
                    <a:pt x="457690" y="167626"/>
                  </a:cubicBezTo>
                  <a:lnTo>
                    <a:pt x="499171" y="167626"/>
                  </a:lnTo>
                  <a:lnTo>
                    <a:pt x="499171" y="83287"/>
                  </a:lnTo>
                  <a:cubicBezTo>
                    <a:pt x="499171" y="83287"/>
                    <a:pt x="457690" y="83287"/>
                    <a:pt x="457690" y="83287"/>
                  </a:cubicBezTo>
                  <a:cubicBezTo>
                    <a:pt x="251100" y="83287"/>
                    <a:pt x="82962" y="251731"/>
                    <a:pt x="82962" y="458840"/>
                  </a:cubicBezTo>
                  <a:cubicBezTo>
                    <a:pt x="82962" y="665948"/>
                    <a:pt x="251100" y="834509"/>
                    <a:pt x="457690" y="834509"/>
                  </a:cubicBezTo>
                  <a:cubicBezTo>
                    <a:pt x="539253" y="834509"/>
                    <a:pt x="616856" y="808693"/>
                    <a:pt x="681874" y="759865"/>
                  </a:cubicBezTo>
                  <a:lnTo>
                    <a:pt x="715082" y="734984"/>
                  </a:lnTo>
                  <a:lnTo>
                    <a:pt x="764836" y="801567"/>
                  </a:lnTo>
                  <a:lnTo>
                    <a:pt x="731627" y="826565"/>
                  </a:lnTo>
                  <a:cubicBezTo>
                    <a:pt x="652044" y="886257"/>
                    <a:pt x="557314" y="917796"/>
                    <a:pt x="457690" y="917796"/>
                  </a:cubicBezTo>
                </a:path>
              </a:pathLst>
            </a:custGeom>
            <a:solidFill>
              <a:srgbClr val="F8AB25"/>
            </a:solidFill>
            <a:ln>
              <a:noFill/>
            </a:ln>
            <a:extLst>
              <a:ext uri="{91240B29-F687-4F45-9708-019B960494DF}">
                <a14:hiddenLine xmlns:a14="http://schemas.microsoft.com/office/drawing/2010/main" w="0" cap="flat">
                  <a:solidFill>
                    <a:srgbClr val="000000"/>
                  </a:solidFill>
                  <a:prstDash val="solid"/>
                  <a:miter lim="800000"/>
                  <a:headEnd/>
                  <a:tailEnd/>
                </a14:hiddenLine>
              </a:ext>
            </a:extLst>
          </p:spPr>
          <p:txBody>
            <a:bodyPr anchor="ctr"/>
            <a:lstStyle/>
            <a:p>
              <a:endParaRPr lang="fr-FR"/>
            </a:p>
          </p:txBody>
        </p:sp>
        <p:sp>
          <p:nvSpPr>
            <p:cNvPr id="7" name="Forme libre 9"/>
            <p:cNvSpPr>
              <a:spLocks/>
            </p:cNvSpPr>
            <p:nvPr/>
          </p:nvSpPr>
          <p:spPr bwMode="auto">
            <a:xfrm>
              <a:off x="1521950" y="1291225"/>
              <a:ext cx="746192" cy="146833"/>
            </a:xfrm>
            <a:custGeom>
              <a:avLst/>
              <a:gdLst>
                <a:gd name="T0" fmla="*/ 652511 w 746192"/>
                <a:gd name="T1" fmla="*/ 39599 h 146833"/>
                <a:gd name="T2" fmla="*/ 689680 w 746192"/>
                <a:gd name="T3" fmla="*/ 54902 h 146833"/>
                <a:gd name="T4" fmla="*/ 708906 w 746192"/>
                <a:gd name="T5" fmla="*/ 144848 h 146833"/>
                <a:gd name="T6" fmla="*/ 746192 w 746192"/>
                <a:gd name="T7" fmla="*/ 54902 h 146833"/>
                <a:gd name="T8" fmla="*/ 603572 w 746192"/>
                <a:gd name="T9" fmla="*/ 129545 h 146833"/>
                <a:gd name="T10" fmla="*/ 584346 w 746192"/>
                <a:gd name="T11" fmla="*/ 39599 h 146833"/>
                <a:gd name="T12" fmla="*/ 656123 w 746192"/>
                <a:gd name="T13" fmla="*/ 144848 h 146833"/>
                <a:gd name="T14" fmla="*/ 603689 w 746192"/>
                <a:gd name="T15" fmla="*/ 129545 h 146833"/>
                <a:gd name="T16" fmla="*/ 532029 w 746192"/>
                <a:gd name="T17" fmla="*/ 39599 h 146833"/>
                <a:gd name="T18" fmla="*/ 505579 w 746192"/>
                <a:gd name="T19" fmla="*/ 131180 h 146833"/>
                <a:gd name="T20" fmla="*/ 479246 w 746192"/>
                <a:gd name="T21" fmla="*/ 39599 h 146833"/>
                <a:gd name="T22" fmla="*/ 460020 w 746192"/>
                <a:gd name="T23" fmla="*/ 101744 h 146833"/>
                <a:gd name="T24" fmla="*/ 550905 w 746192"/>
                <a:gd name="T25" fmla="*/ 101744 h 146833"/>
                <a:gd name="T26" fmla="*/ 532029 w 746192"/>
                <a:gd name="T27" fmla="*/ 39599 h 146833"/>
                <a:gd name="T28" fmla="*/ 389059 w 746192"/>
                <a:gd name="T29" fmla="*/ 60042 h 146833"/>
                <a:gd name="T30" fmla="*/ 370649 w 746192"/>
                <a:gd name="T31" fmla="*/ 109453 h 146833"/>
                <a:gd name="T32" fmla="*/ 441493 w 746192"/>
                <a:gd name="T33" fmla="*/ 144731 h 146833"/>
                <a:gd name="T34" fmla="*/ 379738 w 746192"/>
                <a:gd name="T35" fmla="*/ 39483 h 146833"/>
                <a:gd name="T36" fmla="*/ 357599 w 746192"/>
                <a:gd name="T37" fmla="*/ 144731 h 146833"/>
                <a:gd name="T38" fmla="*/ 413878 w 746192"/>
                <a:gd name="T39" fmla="*/ 124756 h 146833"/>
                <a:gd name="T40" fmla="*/ 251799 w 746192"/>
                <a:gd name="T41" fmla="*/ 54551 h 146833"/>
                <a:gd name="T42" fmla="*/ 298407 w 746192"/>
                <a:gd name="T43" fmla="*/ 74877 h 146833"/>
                <a:gd name="T44" fmla="*/ 251799 w 746192"/>
                <a:gd name="T45" fmla="*/ 95202 h 146833"/>
                <a:gd name="T46" fmla="*/ 323692 w 746192"/>
                <a:gd name="T47" fmla="*/ 144731 h 146833"/>
                <a:gd name="T48" fmla="*/ 317982 w 746192"/>
                <a:gd name="T49" fmla="*/ 74877 h 146833"/>
                <a:gd name="T50" fmla="*/ 232573 w 746192"/>
                <a:gd name="T51" fmla="*/ 39599 h 146833"/>
                <a:gd name="T52" fmla="*/ 251799 w 746192"/>
                <a:gd name="T53" fmla="*/ 144848 h 146833"/>
                <a:gd name="T54" fmla="*/ 277783 w 746192"/>
                <a:gd name="T55" fmla="*/ 110271 h 146833"/>
                <a:gd name="T56" fmla="*/ 323575 w 746192"/>
                <a:gd name="T57" fmla="*/ 144848 h 146833"/>
                <a:gd name="T58" fmla="*/ 146931 w 746192"/>
                <a:gd name="T59" fmla="*/ 129428 h 146833"/>
                <a:gd name="T60" fmla="*/ 192374 w 746192"/>
                <a:gd name="T61" fmla="*/ 98707 h 146833"/>
                <a:gd name="T62" fmla="*/ 146931 w 746192"/>
                <a:gd name="T63" fmla="*/ 83755 h 146833"/>
                <a:gd name="T64" fmla="*/ 202861 w 746192"/>
                <a:gd name="T65" fmla="*/ 54785 h 146833"/>
                <a:gd name="T66" fmla="*/ 127706 w 746192"/>
                <a:gd name="T67" fmla="*/ 39483 h 146833"/>
                <a:gd name="T68" fmla="*/ 204143 w 746192"/>
                <a:gd name="T69" fmla="*/ 144731 h 146833"/>
                <a:gd name="T70" fmla="*/ 146931 w 746192"/>
                <a:gd name="T71" fmla="*/ 129428 h 146833"/>
                <a:gd name="T72" fmla="*/ 183752 w 746192"/>
                <a:gd name="T73" fmla="*/ 0 h 146833"/>
                <a:gd name="T74" fmla="*/ 152874 w 746192"/>
                <a:gd name="T75" fmla="*/ 31539 h 146833"/>
                <a:gd name="T76" fmla="*/ 191325 w 746192"/>
                <a:gd name="T77" fmla="*/ 17872 h 146833"/>
                <a:gd name="T78" fmla="*/ 73757 w 746192"/>
                <a:gd name="T79" fmla="*/ 84572 h 146833"/>
                <a:gd name="T80" fmla="*/ 19226 w 746192"/>
                <a:gd name="T81" fmla="*/ 39483 h 146833"/>
                <a:gd name="T82" fmla="*/ 0 w 746192"/>
                <a:gd name="T83" fmla="*/ 144731 h 146833"/>
                <a:gd name="T84" fmla="*/ 19226 w 746192"/>
                <a:gd name="T85" fmla="*/ 99875 h 146833"/>
                <a:gd name="T86" fmla="*/ 73757 w 746192"/>
                <a:gd name="T87" fmla="*/ 144731 h 146833"/>
                <a:gd name="T88" fmla="*/ 92983 w 746192"/>
                <a:gd name="T89" fmla="*/ 39483 h 1468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46192" h="146833">
                  <a:moveTo>
                    <a:pt x="746192" y="39599"/>
                  </a:moveTo>
                  <a:lnTo>
                    <a:pt x="652511" y="39599"/>
                  </a:lnTo>
                  <a:lnTo>
                    <a:pt x="652511" y="54902"/>
                  </a:lnTo>
                  <a:lnTo>
                    <a:pt x="689680" y="54902"/>
                  </a:lnTo>
                  <a:lnTo>
                    <a:pt x="689680" y="144848"/>
                  </a:lnTo>
                  <a:lnTo>
                    <a:pt x="708906" y="144848"/>
                  </a:lnTo>
                  <a:lnTo>
                    <a:pt x="708906" y="54902"/>
                  </a:lnTo>
                  <a:lnTo>
                    <a:pt x="746192" y="54902"/>
                  </a:lnTo>
                  <a:lnTo>
                    <a:pt x="746192" y="39599"/>
                  </a:lnTo>
                  <a:close/>
                  <a:moveTo>
                    <a:pt x="603572" y="129545"/>
                  </a:moveTo>
                  <a:lnTo>
                    <a:pt x="603572" y="39599"/>
                  </a:lnTo>
                  <a:lnTo>
                    <a:pt x="584346" y="39599"/>
                  </a:lnTo>
                  <a:lnTo>
                    <a:pt x="584346" y="144848"/>
                  </a:lnTo>
                  <a:lnTo>
                    <a:pt x="656123" y="144848"/>
                  </a:lnTo>
                  <a:lnTo>
                    <a:pt x="656123" y="129545"/>
                  </a:lnTo>
                  <a:lnTo>
                    <a:pt x="603689" y="129545"/>
                  </a:lnTo>
                  <a:lnTo>
                    <a:pt x="603572" y="129545"/>
                  </a:lnTo>
                  <a:close/>
                  <a:moveTo>
                    <a:pt x="532029" y="39599"/>
                  </a:moveTo>
                  <a:lnTo>
                    <a:pt x="532029" y="101393"/>
                  </a:lnTo>
                  <a:cubicBezTo>
                    <a:pt x="532029" y="119266"/>
                    <a:pt x="521542" y="131180"/>
                    <a:pt x="505579" y="131180"/>
                  </a:cubicBezTo>
                  <a:cubicBezTo>
                    <a:pt x="489616" y="131180"/>
                    <a:pt x="479246" y="119266"/>
                    <a:pt x="479246" y="101393"/>
                  </a:cubicBezTo>
                  <a:lnTo>
                    <a:pt x="479246" y="39599"/>
                  </a:lnTo>
                  <a:lnTo>
                    <a:pt x="460020" y="39599"/>
                  </a:lnTo>
                  <a:lnTo>
                    <a:pt x="460020" y="101744"/>
                  </a:lnTo>
                  <a:cubicBezTo>
                    <a:pt x="460020" y="128844"/>
                    <a:pt x="478313" y="146833"/>
                    <a:pt x="505463" y="146833"/>
                  </a:cubicBezTo>
                  <a:cubicBezTo>
                    <a:pt x="532612" y="146833"/>
                    <a:pt x="550905" y="128844"/>
                    <a:pt x="550905" y="101744"/>
                  </a:cubicBezTo>
                  <a:lnTo>
                    <a:pt x="550905" y="39599"/>
                  </a:lnTo>
                  <a:lnTo>
                    <a:pt x="532029" y="39599"/>
                  </a:lnTo>
                  <a:close/>
                  <a:moveTo>
                    <a:pt x="370649" y="109453"/>
                  </a:moveTo>
                  <a:lnTo>
                    <a:pt x="389059" y="60042"/>
                  </a:lnTo>
                  <a:lnTo>
                    <a:pt x="408169" y="109453"/>
                  </a:lnTo>
                  <a:lnTo>
                    <a:pt x="370649" y="109453"/>
                  </a:lnTo>
                  <a:close/>
                  <a:moveTo>
                    <a:pt x="421685" y="144731"/>
                  </a:moveTo>
                  <a:lnTo>
                    <a:pt x="441493" y="144731"/>
                  </a:lnTo>
                  <a:lnTo>
                    <a:pt x="400129" y="39483"/>
                  </a:lnTo>
                  <a:lnTo>
                    <a:pt x="379738" y="39483"/>
                  </a:lnTo>
                  <a:lnTo>
                    <a:pt x="338373" y="144731"/>
                  </a:lnTo>
                  <a:lnTo>
                    <a:pt x="357599" y="144731"/>
                  </a:lnTo>
                  <a:lnTo>
                    <a:pt x="365056" y="124756"/>
                  </a:lnTo>
                  <a:lnTo>
                    <a:pt x="413878" y="124756"/>
                  </a:lnTo>
                  <a:lnTo>
                    <a:pt x="421685" y="144731"/>
                  </a:lnTo>
                  <a:close/>
                  <a:moveTo>
                    <a:pt x="251799" y="54551"/>
                  </a:moveTo>
                  <a:lnTo>
                    <a:pt x="274637" y="54551"/>
                  </a:lnTo>
                  <a:cubicBezTo>
                    <a:pt x="288852" y="54551"/>
                    <a:pt x="298407" y="62378"/>
                    <a:pt x="298407" y="74877"/>
                  </a:cubicBezTo>
                  <a:cubicBezTo>
                    <a:pt x="298407" y="87376"/>
                    <a:pt x="289319" y="95202"/>
                    <a:pt x="274637" y="95202"/>
                  </a:cubicBezTo>
                  <a:lnTo>
                    <a:pt x="251799" y="95202"/>
                  </a:lnTo>
                  <a:lnTo>
                    <a:pt x="251799" y="54551"/>
                  </a:lnTo>
                  <a:close/>
                  <a:moveTo>
                    <a:pt x="323692" y="144731"/>
                  </a:moveTo>
                  <a:lnTo>
                    <a:pt x="296077" y="107000"/>
                  </a:lnTo>
                  <a:cubicBezTo>
                    <a:pt x="309593" y="101861"/>
                    <a:pt x="317982" y="90530"/>
                    <a:pt x="317982" y="74877"/>
                  </a:cubicBezTo>
                  <a:cubicBezTo>
                    <a:pt x="317982" y="53734"/>
                    <a:pt x="302485" y="39599"/>
                    <a:pt x="276618" y="39599"/>
                  </a:cubicBezTo>
                  <a:lnTo>
                    <a:pt x="232573" y="39599"/>
                  </a:lnTo>
                  <a:lnTo>
                    <a:pt x="232573" y="144848"/>
                  </a:lnTo>
                  <a:lnTo>
                    <a:pt x="251799" y="144848"/>
                  </a:lnTo>
                  <a:lnTo>
                    <a:pt x="251799" y="110271"/>
                  </a:lnTo>
                  <a:lnTo>
                    <a:pt x="277783" y="110271"/>
                  </a:lnTo>
                  <a:lnTo>
                    <a:pt x="302019" y="144848"/>
                  </a:lnTo>
                  <a:lnTo>
                    <a:pt x="323575" y="144848"/>
                  </a:lnTo>
                  <a:lnTo>
                    <a:pt x="323692" y="144731"/>
                  </a:lnTo>
                  <a:close/>
                  <a:moveTo>
                    <a:pt x="146931" y="129428"/>
                  </a:moveTo>
                  <a:lnTo>
                    <a:pt x="146931" y="98707"/>
                  </a:lnTo>
                  <a:lnTo>
                    <a:pt x="192374" y="98707"/>
                  </a:lnTo>
                  <a:lnTo>
                    <a:pt x="192374" y="83755"/>
                  </a:lnTo>
                  <a:lnTo>
                    <a:pt x="146931" y="83755"/>
                  </a:lnTo>
                  <a:lnTo>
                    <a:pt x="146931" y="54785"/>
                  </a:lnTo>
                  <a:lnTo>
                    <a:pt x="202861" y="54785"/>
                  </a:lnTo>
                  <a:lnTo>
                    <a:pt x="202861" y="39483"/>
                  </a:lnTo>
                  <a:lnTo>
                    <a:pt x="127706" y="39483"/>
                  </a:lnTo>
                  <a:lnTo>
                    <a:pt x="127706" y="144731"/>
                  </a:lnTo>
                  <a:lnTo>
                    <a:pt x="204143" y="144731"/>
                  </a:lnTo>
                  <a:lnTo>
                    <a:pt x="204143" y="129428"/>
                  </a:lnTo>
                  <a:lnTo>
                    <a:pt x="146931" y="129428"/>
                  </a:lnTo>
                  <a:close/>
                  <a:moveTo>
                    <a:pt x="191325" y="17872"/>
                  </a:moveTo>
                  <a:lnTo>
                    <a:pt x="183752" y="0"/>
                  </a:lnTo>
                  <a:lnTo>
                    <a:pt x="147281" y="19274"/>
                  </a:lnTo>
                  <a:lnTo>
                    <a:pt x="152874" y="31539"/>
                  </a:lnTo>
                  <a:lnTo>
                    <a:pt x="191442" y="17872"/>
                  </a:lnTo>
                  <a:lnTo>
                    <a:pt x="191325" y="17872"/>
                  </a:lnTo>
                  <a:close/>
                  <a:moveTo>
                    <a:pt x="73757" y="39483"/>
                  </a:moveTo>
                  <a:lnTo>
                    <a:pt x="73757" y="84572"/>
                  </a:lnTo>
                  <a:lnTo>
                    <a:pt x="19226" y="84572"/>
                  </a:lnTo>
                  <a:lnTo>
                    <a:pt x="19226" y="39483"/>
                  </a:lnTo>
                  <a:lnTo>
                    <a:pt x="0" y="39483"/>
                  </a:lnTo>
                  <a:lnTo>
                    <a:pt x="0" y="144731"/>
                  </a:lnTo>
                  <a:lnTo>
                    <a:pt x="19226" y="144731"/>
                  </a:lnTo>
                  <a:lnTo>
                    <a:pt x="19226" y="99875"/>
                  </a:lnTo>
                  <a:lnTo>
                    <a:pt x="73757" y="99875"/>
                  </a:lnTo>
                  <a:lnTo>
                    <a:pt x="73757" y="144731"/>
                  </a:lnTo>
                  <a:lnTo>
                    <a:pt x="92983" y="144731"/>
                  </a:lnTo>
                  <a:lnTo>
                    <a:pt x="92983" y="39483"/>
                  </a:lnTo>
                  <a:lnTo>
                    <a:pt x="73757" y="39483"/>
                  </a:lnTo>
                  <a:close/>
                </a:path>
              </a:pathLst>
            </a:custGeom>
            <a:solidFill>
              <a:srgbClr val="F8AB25"/>
            </a:solidFill>
            <a:ln>
              <a:noFill/>
            </a:ln>
            <a:extLst>
              <a:ext uri="{91240B29-F687-4F45-9708-019B960494DF}">
                <a14:hiddenLine xmlns:a14="http://schemas.microsoft.com/office/drawing/2010/main" w="0" cap="flat">
                  <a:solidFill>
                    <a:srgbClr val="000000"/>
                  </a:solidFill>
                  <a:prstDash val="solid"/>
                  <a:miter lim="800000"/>
                  <a:headEnd/>
                  <a:tailEnd/>
                </a14:hiddenLine>
              </a:ext>
            </a:extLst>
          </p:spPr>
          <p:txBody>
            <a:bodyPr anchor="ctr"/>
            <a:lstStyle/>
            <a:p>
              <a:endParaRPr lang="fr-FR"/>
            </a:p>
          </p:txBody>
        </p:sp>
        <p:sp>
          <p:nvSpPr>
            <p:cNvPr id="8" name="Forme libre 10"/>
            <p:cNvSpPr>
              <a:spLocks/>
            </p:cNvSpPr>
            <p:nvPr/>
          </p:nvSpPr>
          <p:spPr bwMode="auto">
            <a:xfrm>
              <a:off x="1521833" y="1039261"/>
              <a:ext cx="2183463" cy="213650"/>
            </a:xfrm>
            <a:custGeom>
              <a:avLst/>
              <a:gdLst>
                <a:gd name="T0" fmla="*/ 2128583 w 2183463"/>
                <a:gd name="T1" fmla="*/ 73592 h 213650"/>
                <a:gd name="T2" fmla="*/ 2180085 w 2183463"/>
                <a:gd name="T3" fmla="*/ 115411 h 213650"/>
                <a:gd name="T4" fmla="*/ 2130097 w 2183463"/>
                <a:gd name="T5" fmla="*/ 170079 h 213650"/>
                <a:gd name="T6" fmla="*/ 2048767 w 2183463"/>
                <a:gd name="T7" fmla="*/ 3855 h 213650"/>
                <a:gd name="T8" fmla="*/ 2048767 w 2183463"/>
                <a:gd name="T9" fmla="*/ 3855 h 213650"/>
                <a:gd name="T10" fmla="*/ 1965805 w 2183463"/>
                <a:gd name="T11" fmla="*/ 114126 h 213650"/>
                <a:gd name="T12" fmla="*/ 1892514 w 2183463"/>
                <a:gd name="T13" fmla="*/ 90646 h 213650"/>
                <a:gd name="T14" fmla="*/ 1966038 w 2183463"/>
                <a:gd name="T15" fmla="*/ 99875 h 213650"/>
                <a:gd name="T16" fmla="*/ 1971631 w 2183463"/>
                <a:gd name="T17" fmla="*/ 150221 h 213650"/>
                <a:gd name="T18" fmla="*/ 1942617 w 2183463"/>
                <a:gd name="T19" fmla="*/ 51514 h 213650"/>
                <a:gd name="T20" fmla="*/ 1868394 w 2183463"/>
                <a:gd name="T21" fmla="*/ 166808 h 213650"/>
                <a:gd name="T22" fmla="*/ 1854645 w 2183463"/>
                <a:gd name="T23" fmla="*/ 0 h 213650"/>
                <a:gd name="T24" fmla="*/ 1755137 w 2183463"/>
                <a:gd name="T25" fmla="*/ 70555 h 213650"/>
                <a:gd name="T26" fmla="*/ 1760846 w 2183463"/>
                <a:gd name="T27" fmla="*/ 166808 h 213650"/>
                <a:gd name="T28" fmla="*/ 1824466 w 2183463"/>
                <a:gd name="T29" fmla="*/ 91931 h 213650"/>
                <a:gd name="T30" fmla="*/ 1652483 w 2183463"/>
                <a:gd name="T31" fmla="*/ 147768 h 213650"/>
                <a:gd name="T32" fmla="*/ 1594340 w 2183463"/>
                <a:gd name="T33" fmla="*/ 110621 h 213650"/>
                <a:gd name="T34" fmla="*/ 1560083 w 2183463"/>
                <a:gd name="T35" fmla="*/ 125457 h 213650"/>
                <a:gd name="T36" fmla="*/ 1576396 w 2183463"/>
                <a:gd name="T37" fmla="*/ 75694 h 213650"/>
                <a:gd name="T38" fmla="*/ 1504619 w 2183463"/>
                <a:gd name="T39" fmla="*/ 24764 h 213650"/>
                <a:gd name="T40" fmla="*/ 1496813 w 2183463"/>
                <a:gd name="T41" fmla="*/ 75694 h 213650"/>
                <a:gd name="T42" fmla="*/ 1559966 w 2183463"/>
                <a:gd name="T43" fmla="*/ 125457 h 213650"/>
                <a:gd name="T44" fmla="*/ 1431678 w 2183463"/>
                <a:gd name="T45" fmla="*/ 166808 h 213650"/>
                <a:gd name="T46" fmla="*/ 1463604 w 2183463"/>
                <a:gd name="T47" fmla="*/ 17989 h 213650"/>
                <a:gd name="T48" fmla="*/ 1377263 w 2183463"/>
                <a:gd name="T49" fmla="*/ 51514 h 213650"/>
                <a:gd name="T50" fmla="*/ 1324130 w 2183463"/>
                <a:gd name="T51" fmla="*/ 166808 h 213650"/>
                <a:gd name="T52" fmla="*/ 1389498 w 2183463"/>
                <a:gd name="T53" fmla="*/ 96137 h 213650"/>
                <a:gd name="T54" fmla="*/ 1238372 w 2183463"/>
                <a:gd name="T55" fmla="*/ 70438 h 213650"/>
                <a:gd name="T56" fmla="*/ 1244081 w 2183463"/>
                <a:gd name="T57" fmla="*/ 166691 h 213650"/>
                <a:gd name="T58" fmla="*/ 1307701 w 2183463"/>
                <a:gd name="T59" fmla="*/ 91815 h 213650"/>
                <a:gd name="T60" fmla="*/ 1112880 w 2183463"/>
                <a:gd name="T61" fmla="*/ 101160 h 213650"/>
                <a:gd name="T62" fmla="*/ 1112181 w 2183463"/>
                <a:gd name="T63" fmla="*/ 114944 h 213650"/>
                <a:gd name="T64" fmla="*/ 1083634 w 2183463"/>
                <a:gd name="T65" fmla="*/ 110621 h 213650"/>
                <a:gd name="T66" fmla="*/ 1169742 w 2183463"/>
                <a:gd name="T67" fmla="*/ 127676 h 213650"/>
                <a:gd name="T68" fmla="*/ 1018266 w 2183463"/>
                <a:gd name="T69" fmla="*/ 34460 h 213650"/>
                <a:gd name="T70" fmla="*/ 1101345 w 2183463"/>
                <a:gd name="T71" fmla="*/ 34460 h 213650"/>
                <a:gd name="T72" fmla="*/ 882637 w 2183463"/>
                <a:gd name="T73" fmla="*/ 101276 h 213650"/>
                <a:gd name="T74" fmla="*/ 858751 w 2183463"/>
                <a:gd name="T75" fmla="*/ 147768 h 213650"/>
                <a:gd name="T76" fmla="*/ 856420 w 2183463"/>
                <a:gd name="T77" fmla="*/ 51397 h 213650"/>
                <a:gd name="T78" fmla="*/ 885900 w 2183463"/>
                <a:gd name="T79" fmla="*/ 127676 h 213650"/>
                <a:gd name="T80" fmla="*/ 723588 w 2183463"/>
                <a:gd name="T81" fmla="*/ 146716 h 213650"/>
                <a:gd name="T82" fmla="*/ 670105 w 2183463"/>
                <a:gd name="T83" fmla="*/ 119733 h 213650"/>
                <a:gd name="T84" fmla="*/ 776954 w 2183463"/>
                <a:gd name="T85" fmla="*/ 166808 h 213650"/>
                <a:gd name="T86" fmla="*/ 585861 w 2183463"/>
                <a:gd name="T87" fmla="*/ 147534 h 213650"/>
                <a:gd name="T88" fmla="*/ 585861 w 2183463"/>
                <a:gd name="T89" fmla="*/ 147534 h 213650"/>
                <a:gd name="T90" fmla="*/ 527485 w 2183463"/>
                <a:gd name="T91" fmla="*/ 110738 h 213650"/>
                <a:gd name="T92" fmla="*/ 642606 w 2183463"/>
                <a:gd name="T93" fmla="*/ 213650 h 213650"/>
                <a:gd name="T94" fmla="*/ 504647 w 2183463"/>
                <a:gd name="T95" fmla="*/ 54435 h 213650"/>
                <a:gd name="T96" fmla="*/ 504647 w 2183463"/>
                <a:gd name="T97" fmla="*/ 54435 h 213650"/>
                <a:gd name="T98" fmla="*/ 472954 w 2183463"/>
                <a:gd name="T99" fmla="*/ 17989 h 213650"/>
                <a:gd name="T100" fmla="*/ 420287 w 2183463"/>
                <a:gd name="T101" fmla="*/ 166808 h 213650"/>
                <a:gd name="T102" fmla="*/ 310059 w 2183463"/>
                <a:gd name="T103" fmla="*/ 110621 h 213650"/>
                <a:gd name="T104" fmla="*/ 345598 w 2183463"/>
                <a:gd name="T105" fmla="*/ 51397 h 213650"/>
                <a:gd name="T106" fmla="*/ 282560 w 2183463"/>
                <a:gd name="T107" fmla="*/ 166808 h 213650"/>
                <a:gd name="T108" fmla="*/ 397682 w 2183463"/>
                <a:gd name="T109" fmla="*/ 110505 h 213650"/>
                <a:gd name="T110" fmla="*/ 199831 w 2183463"/>
                <a:gd name="T111" fmla="*/ 146483 h 213650"/>
                <a:gd name="T112" fmla="*/ 146349 w 2183463"/>
                <a:gd name="T113" fmla="*/ 119499 h 213650"/>
                <a:gd name="T114" fmla="*/ 253197 w 2183463"/>
                <a:gd name="T115" fmla="*/ 166575 h 213650"/>
                <a:gd name="T116" fmla="*/ 28314 w 2183463"/>
                <a:gd name="T117" fmla="*/ 97889 h 213650"/>
                <a:gd name="T118" fmla="*/ 61522 w 2183463"/>
                <a:gd name="T119" fmla="*/ 97772 h 213650"/>
                <a:gd name="T120" fmla="*/ 28314 w 2183463"/>
                <a:gd name="T121" fmla="*/ 166458 h 213650"/>
                <a:gd name="T122" fmla="*/ 63853 w 2183463"/>
                <a:gd name="T123" fmla="*/ 11564 h 21365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83463" h="213650">
                  <a:moveTo>
                    <a:pt x="2128583" y="73592"/>
                  </a:moveTo>
                  <a:cubicBezTo>
                    <a:pt x="2144080" y="73358"/>
                    <a:pt x="2154217" y="84572"/>
                    <a:pt x="2154567" y="101627"/>
                  </a:cubicBezTo>
                  <a:lnTo>
                    <a:pt x="2101084" y="101627"/>
                  </a:lnTo>
                  <a:cubicBezTo>
                    <a:pt x="2103881" y="84689"/>
                    <a:pt x="2114018" y="73826"/>
                    <a:pt x="2128583" y="73592"/>
                  </a:cubicBezTo>
                  <a:moveTo>
                    <a:pt x="2157946" y="128143"/>
                  </a:moveTo>
                  <a:cubicBezTo>
                    <a:pt x="2155033" y="140058"/>
                    <a:pt x="2143963" y="148118"/>
                    <a:pt x="2130680" y="148118"/>
                  </a:cubicBezTo>
                  <a:cubicBezTo>
                    <a:pt x="2113552" y="148118"/>
                    <a:pt x="2101900" y="135152"/>
                    <a:pt x="2100385" y="115411"/>
                  </a:cubicBezTo>
                  <a:lnTo>
                    <a:pt x="2180085" y="115411"/>
                  </a:lnTo>
                  <a:lnTo>
                    <a:pt x="2180085" y="102678"/>
                  </a:lnTo>
                  <a:cubicBezTo>
                    <a:pt x="2180085" y="72190"/>
                    <a:pt x="2159344" y="51748"/>
                    <a:pt x="2128233" y="51748"/>
                  </a:cubicBezTo>
                  <a:cubicBezTo>
                    <a:pt x="2094209" y="51748"/>
                    <a:pt x="2071721" y="75461"/>
                    <a:pt x="2071721" y="111089"/>
                  </a:cubicBezTo>
                  <a:cubicBezTo>
                    <a:pt x="2071721" y="146716"/>
                    <a:pt x="2095025" y="170079"/>
                    <a:pt x="2130097" y="170079"/>
                  </a:cubicBezTo>
                  <a:cubicBezTo>
                    <a:pt x="2156897" y="170079"/>
                    <a:pt x="2178104" y="156295"/>
                    <a:pt x="2183463" y="135502"/>
                  </a:cubicBezTo>
                  <a:lnTo>
                    <a:pt x="2157829" y="128026"/>
                  </a:lnTo>
                  <a:lnTo>
                    <a:pt x="2157946" y="128143"/>
                  </a:lnTo>
                  <a:close/>
                  <a:moveTo>
                    <a:pt x="2048767" y="3855"/>
                  </a:moveTo>
                  <a:lnTo>
                    <a:pt x="2021268" y="3855"/>
                  </a:lnTo>
                  <a:lnTo>
                    <a:pt x="2021268" y="167159"/>
                  </a:lnTo>
                  <a:lnTo>
                    <a:pt x="2048767" y="167159"/>
                  </a:lnTo>
                  <a:lnTo>
                    <a:pt x="2048767" y="3855"/>
                  </a:lnTo>
                  <a:close/>
                  <a:moveTo>
                    <a:pt x="1939588" y="150221"/>
                  </a:moveTo>
                  <a:cubicBezTo>
                    <a:pt x="1928402" y="150221"/>
                    <a:pt x="1920944" y="144263"/>
                    <a:pt x="1920944" y="135152"/>
                  </a:cubicBezTo>
                  <a:cubicBezTo>
                    <a:pt x="1920944" y="125223"/>
                    <a:pt x="1927237" y="119266"/>
                    <a:pt x="1938073" y="117981"/>
                  </a:cubicBezTo>
                  <a:lnTo>
                    <a:pt x="1965805" y="114126"/>
                  </a:lnTo>
                  <a:lnTo>
                    <a:pt x="1965805" y="126041"/>
                  </a:lnTo>
                  <a:cubicBezTo>
                    <a:pt x="1965805" y="140409"/>
                    <a:pt x="1955434" y="150221"/>
                    <a:pt x="1939588" y="150221"/>
                  </a:cubicBezTo>
                  <a:moveTo>
                    <a:pt x="1942384" y="51865"/>
                  </a:moveTo>
                  <a:cubicBezTo>
                    <a:pt x="1913138" y="51865"/>
                    <a:pt x="1893096" y="67401"/>
                    <a:pt x="1892514" y="90646"/>
                  </a:cubicBezTo>
                  <a:lnTo>
                    <a:pt x="1917099" y="95085"/>
                  </a:lnTo>
                  <a:cubicBezTo>
                    <a:pt x="1917915" y="81769"/>
                    <a:pt x="1927936" y="73008"/>
                    <a:pt x="1941685" y="73008"/>
                  </a:cubicBezTo>
                  <a:cubicBezTo>
                    <a:pt x="1956250" y="73008"/>
                    <a:pt x="1966038" y="82586"/>
                    <a:pt x="1966038" y="96721"/>
                  </a:cubicBezTo>
                  <a:lnTo>
                    <a:pt x="1966038" y="99875"/>
                  </a:lnTo>
                  <a:lnTo>
                    <a:pt x="1928635" y="105131"/>
                  </a:lnTo>
                  <a:cubicBezTo>
                    <a:pt x="1905214" y="108519"/>
                    <a:pt x="1892514" y="119966"/>
                    <a:pt x="1892514" y="138423"/>
                  </a:cubicBezTo>
                  <a:cubicBezTo>
                    <a:pt x="1892514" y="156879"/>
                    <a:pt x="1908127" y="169962"/>
                    <a:pt x="1931897" y="169962"/>
                  </a:cubicBezTo>
                  <a:cubicBezTo>
                    <a:pt x="1949492" y="169962"/>
                    <a:pt x="1964057" y="162486"/>
                    <a:pt x="1971631" y="150221"/>
                  </a:cubicBezTo>
                  <a:lnTo>
                    <a:pt x="1975243" y="166925"/>
                  </a:lnTo>
                  <a:lnTo>
                    <a:pt x="1993653" y="166925"/>
                  </a:lnTo>
                  <a:lnTo>
                    <a:pt x="1993653" y="96253"/>
                  </a:lnTo>
                  <a:cubicBezTo>
                    <a:pt x="1993653" y="69270"/>
                    <a:pt x="1973378" y="51514"/>
                    <a:pt x="1942617" y="51514"/>
                  </a:cubicBezTo>
                  <a:moveTo>
                    <a:pt x="1868394" y="54435"/>
                  </a:moveTo>
                  <a:lnTo>
                    <a:pt x="1840895" y="54435"/>
                  </a:lnTo>
                  <a:lnTo>
                    <a:pt x="1840895" y="166808"/>
                  </a:lnTo>
                  <a:lnTo>
                    <a:pt x="1868394" y="166808"/>
                  </a:lnTo>
                  <a:lnTo>
                    <a:pt x="1868394" y="54435"/>
                  </a:lnTo>
                  <a:close/>
                  <a:moveTo>
                    <a:pt x="1854645" y="36212"/>
                  </a:moveTo>
                  <a:cubicBezTo>
                    <a:pt x="1864782" y="36212"/>
                    <a:pt x="1872822" y="28152"/>
                    <a:pt x="1872822" y="17989"/>
                  </a:cubicBezTo>
                  <a:cubicBezTo>
                    <a:pt x="1872822" y="7826"/>
                    <a:pt x="1864782" y="0"/>
                    <a:pt x="1854645" y="0"/>
                  </a:cubicBezTo>
                  <a:cubicBezTo>
                    <a:pt x="1844507" y="0"/>
                    <a:pt x="1836701" y="8060"/>
                    <a:pt x="1836701" y="17989"/>
                  </a:cubicBezTo>
                  <a:cubicBezTo>
                    <a:pt x="1836701" y="27918"/>
                    <a:pt x="1844741" y="36212"/>
                    <a:pt x="1854645" y="36212"/>
                  </a:cubicBezTo>
                  <a:moveTo>
                    <a:pt x="1786481" y="51514"/>
                  </a:moveTo>
                  <a:cubicBezTo>
                    <a:pt x="1772731" y="51514"/>
                    <a:pt x="1761545" y="58523"/>
                    <a:pt x="1755137" y="70555"/>
                  </a:cubicBezTo>
                  <a:lnTo>
                    <a:pt x="1751758" y="54435"/>
                  </a:lnTo>
                  <a:lnTo>
                    <a:pt x="1733348" y="54435"/>
                  </a:lnTo>
                  <a:lnTo>
                    <a:pt x="1733348" y="166808"/>
                  </a:lnTo>
                  <a:lnTo>
                    <a:pt x="1760846" y="166808"/>
                  </a:lnTo>
                  <a:lnTo>
                    <a:pt x="1760846" y="101861"/>
                  </a:lnTo>
                  <a:cubicBezTo>
                    <a:pt x="1760846" y="85507"/>
                    <a:pt x="1768071" y="75344"/>
                    <a:pt x="1780538" y="75344"/>
                  </a:cubicBezTo>
                  <a:cubicBezTo>
                    <a:pt x="1791491" y="75344"/>
                    <a:pt x="1798715" y="83638"/>
                    <a:pt x="1798715" y="96137"/>
                  </a:cubicBezTo>
                  <a:lnTo>
                    <a:pt x="1824466" y="91931"/>
                  </a:lnTo>
                  <a:cubicBezTo>
                    <a:pt x="1824466" y="67518"/>
                    <a:pt x="1809202" y="51164"/>
                    <a:pt x="1786364" y="51397"/>
                  </a:cubicBezTo>
                  <a:moveTo>
                    <a:pt x="1652483" y="73475"/>
                  </a:moveTo>
                  <a:cubicBezTo>
                    <a:pt x="1670427" y="73475"/>
                    <a:pt x="1682312" y="88310"/>
                    <a:pt x="1682312" y="110621"/>
                  </a:cubicBezTo>
                  <a:cubicBezTo>
                    <a:pt x="1682312" y="132933"/>
                    <a:pt x="1670427" y="147768"/>
                    <a:pt x="1652483" y="147768"/>
                  </a:cubicBezTo>
                  <a:cubicBezTo>
                    <a:pt x="1634539" y="147768"/>
                    <a:pt x="1622654" y="132933"/>
                    <a:pt x="1622654" y="110621"/>
                  </a:cubicBezTo>
                  <a:cubicBezTo>
                    <a:pt x="1622654" y="88310"/>
                    <a:pt x="1634539" y="73475"/>
                    <a:pt x="1652483" y="73475"/>
                  </a:cubicBezTo>
                  <a:moveTo>
                    <a:pt x="1652483" y="51397"/>
                  </a:moveTo>
                  <a:cubicBezTo>
                    <a:pt x="1617527" y="51397"/>
                    <a:pt x="1594340" y="75110"/>
                    <a:pt x="1594340" y="110621"/>
                  </a:cubicBezTo>
                  <a:cubicBezTo>
                    <a:pt x="1594340" y="146132"/>
                    <a:pt x="1617644" y="169845"/>
                    <a:pt x="1652483" y="169845"/>
                  </a:cubicBezTo>
                  <a:cubicBezTo>
                    <a:pt x="1687322" y="169845"/>
                    <a:pt x="1710626" y="146132"/>
                    <a:pt x="1710626" y="110621"/>
                  </a:cubicBezTo>
                  <a:cubicBezTo>
                    <a:pt x="1710626" y="75110"/>
                    <a:pt x="1687322" y="51397"/>
                    <a:pt x="1652483" y="51397"/>
                  </a:cubicBezTo>
                  <a:moveTo>
                    <a:pt x="1560083" y="125457"/>
                  </a:moveTo>
                  <a:cubicBezTo>
                    <a:pt x="1559850" y="139825"/>
                    <a:pt x="1553092" y="147768"/>
                    <a:pt x="1542139" y="147768"/>
                  </a:cubicBezTo>
                  <a:cubicBezTo>
                    <a:pt x="1531186" y="147768"/>
                    <a:pt x="1524311" y="139941"/>
                    <a:pt x="1524311" y="127442"/>
                  </a:cubicBezTo>
                  <a:lnTo>
                    <a:pt x="1524311" y="75694"/>
                  </a:lnTo>
                  <a:lnTo>
                    <a:pt x="1576396" y="75694"/>
                  </a:lnTo>
                  <a:lnTo>
                    <a:pt x="1576396" y="54435"/>
                  </a:lnTo>
                  <a:lnTo>
                    <a:pt x="1524311" y="54435"/>
                  </a:lnTo>
                  <a:lnTo>
                    <a:pt x="1524311" y="24764"/>
                  </a:lnTo>
                  <a:lnTo>
                    <a:pt x="1504619" y="24764"/>
                  </a:lnTo>
                  <a:lnTo>
                    <a:pt x="1497861" y="54435"/>
                  </a:lnTo>
                  <a:lnTo>
                    <a:pt x="1476888" y="54435"/>
                  </a:lnTo>
                  <a:lnTo>
                    <a:pt x="1476888" y="75694"/>
                  </a:lnTo>
                  <a:lnTo>
                    <a:pt x="1496813" y="75694"/>
                  </a:lnTo>
                  <a:lnTo>
                    <a:pt x="1496813" y="126625"/>
                  </a:lnTo>
                  <a:cubicBezTo>
                    <a:pt x="1496813" y="152557"/>
                    <a:pt x="1513358" y="169845"/>
                    <a:pt x="1541207" y="169845"/>
                  </a:cubicBezTo>
                  <a:cubicBezTo>
                    <a:pt x="1567424" y="169845"/>
                    <a:pt x="1585251" y="155010"/>
                    <a:pt x="1585601" y="132933"/>
                  </a:cubicBezTo>
                  <a:lnTo>
                    <a:pt x="1559966" y="125457"/>
                  </a:lnTo>
                  <a:lnTo>
                    <a:pt x="1560083" y="125457"/>
                  </a:lnTo>
                  <a:close/>
                  <a:moveTo>
                    <a:pt x="1459177" y="54435"/>
                  </a:moveTo>
                  <a:lnTo>
                    <a:pt x="1431678" y="54435"/>
                  </a:lnTo>
                  <a:lnTo>
                    <a:pt x="1431678" y="166808"/>
                  </a:lnTo>
                  <a:lnTo>
                    <a:pt x="1459177" y="166808"/>
                  </a:lnTo>
                  <a:lnTo>
                    <a:pt x="1459177" y="54435"/>
                  </a:lnTo>
                  <a:close/>
                  <a:moveTo>
                    <a:pt x="1445427" y="36212"/>
                  </a:moveTo>
                  <a:cubicBezTo>
                    <a:pt x="1455565" y="36212"/>
                    <a:pt x="1463604" y="28152"/>
                    <a:pt x="1463604" y="17989"/>
                  </a:cubicBezTo>
                  <a:cubicBezTo>
                    <a:pt x="1463604" y="7826"/>
                    <a:pt x="1455565" y="0"/>
                    <a:pt x="1445427" y="0"/>
                  </a:cubicBezTo>
                  <a:cubicBezTo>
                    <a:pt x="1435290" y="0"/>
                    <a:pt x="1427483" y="8060"/>
                    <a:pt x="1427483" y="17989"/>
                  </a:cubicBezTo>
                  <a:cubicBezTo>
                    <a:pt x="1427483" y="27918"/>
                    <a:pt x="1435523" y="36212"/>
                    <a:pt x="1445427" y="36212"/>
                  </a:cubicBezTo>
                  <a:moveTo>
                    <a:pt x="1377263" y="51514"/>
                  </a:moveTo>
                  <a:cubicBezTo>
                    <a:pt x="1363514" y="51514"/>
                    <a:pt x="1352328" y="58523"/>
                    <a:pt x="1345920" y="70555"/>
                  </a:cubicBezTo>
                  <a:lnTo>
                    <a:pt x="1342540" y="54435"/>
                  </a:lnTo>
                  <a:lnTo>
                    <a:pt x="1324130" y="54435"/>
                  </a:lnTo>
                  <a:lnTo>
                    <a:pt x="1324130" y="166808"/>
                  </a:lnTo>
                  <a:lnTo>
                    <a:pt x="1351629" y="166808"/>
                  </a:lnTo>
                  <a:lnTo>
                    <a:pt x="1351629" y="101861"/>
                  </a:lnTo>
                  <a:cubicBezTo>
                    <a:pt x="1351629" y="85507"/>
                    <a:pt x="1358853" y="75344"/>
                    <a:pt x="1371321" y="75344"/>
                  </a:cubicBezTo>
                  <a:cubicBezTo>
                    <a:pt x="1382274" y="75344"/>
                    <a:pt x="1389498" y="83638"/>
                    <a:pt x="1389498" y="96137"/>
                  </a:cubicBezTo>
                  <a:lnTo>
                    <a:pt x="1415249" y="91931"/>
                  </a:lnTo>
                  <a:cubicBezTo>
                    <a:pt x="1415249" y="67518"/>
                    <a:pt x="1399985" y="51164"/>
                    <a:pt x="1377147" y="51397"/>
                  </a:cubicBezTo>
                  <a:moveTo>
                    <a:pt x="1269716" y="51397"/>
                  </a:moveTo>
                  <a:cubicBezTo>
                    <a:pt x="1255966" y="51397"/>
                    <a:pt x="1244780" y="58406"/>
                    <a:pt x="1238372" y="70438"/>
                  </a:cubicBezTo>
                  <a:lnTo>
                    <a:pt x="1234993" y="54318"/>
                  </a:lnTo>
                  <a:lnTo>
                    <a:pt x="1216583" y="54318"/>
                  </a:lnTo>
                  <a:lnTo>
                    <a:pt x="1216583" y="166691"/>
                  </a:lnTo>
                  <a:lnTo>
                    <a:pt x="1244081" y="166691"/>
                  </a:lnTo>
                  <a:lnTo>
                    <a:pt x="1244081" y="101744"/>
                  </a:lnTo>
                  <a:cubicBezTo>
                    <a:pt x="1244081" y="85390"/>
                    <a:pt x="1251306" y="75227"/>
                    <a:pt x="1263773" y="75227"/>
                  </a:cubicBezTo>
                  <a:cubicBezTo>
                    <a:pt x="1274726" y="75227"/>
                    <a:pt x="1281950" y="83521"/>
                    <a:pt x="1281950" y="96020"/>
                  </a:cubicBezTo>
                  <a:lnTo>
                    <a:pt x="1307701" y="91815"/>
                  </a:lnTo>
                  <a:cubicBezTo>
                    <a:pt x="1307701" y="67401"/>
                    <a:pt x="1292437" y="51047"/>
                    <a:pt x="1269599" y="51281"/>
                  </a:cubicBezTo>
                  <a:moveTo>
                    <a:pt x="1140379" y="73125"/>
                  </a:moveTo>
                  <a:cubicBezTo>
                    <a:pt x="1155876" y="72891"/>
                    <a:pt x="1166013" y="84105"/>
                    <a:pt x="1166363" y="101160"/>
                  </a:cubicBezTo>
                  <a:lnTo>
                    <a:pt x="1112880" y="101160"/>
                  </a:lnTo>
                  <a:cubicBezTo>
                    <a:pt x="1115677" y="84222"/>
                    <a:pt x="1125814" y="73358"/>
                    <a:pt x="1140379" y="73125"/>
                  </a:cubicBezTo>
                  <a:moveTo>
                    <a:pt x="1169742" y="127676"/>
                  </a:moveTo>
                  <a:cubicBezTo>
                    <a:pt x="1166829" y="139591"/>
                    <a:pt x="1155759" y="147651"/>
                    <a:pt x="1142476" y="147651"/>
                  </a:cubicBezTo>
                  <a:cubicBezTo>
                    <a:pt x="1125348" y="147651"/>
                    <a:pt x="1113696" y="134685"/>
                    <a:pt x="1112181" y="114944"/>
                  </a:cubicBezTo>
                  <a:lnTo>
                    <a:pt x="1191997" y="114944"/>
                  </a:lnTo>
                  <a:lnTo>
                    <a:pt x="1191997" y="102211"/>
                  </a:lnTo>
                  <a:cubicBezTo>
                    <a:pt x="1191997" y="71723"/>
                    <a:pt x="1171256" y="51281"/>
                    <a:pt x="1140146" y="51281"/>
                  </a:cubicBezTo>
                  <a:cubicBezTo>
                    <a:pt x="1106122" y="51281"/>
                    <a:pt x="1083634" y="74994"/>
                    <a:pt x="1083634" y="110621"/>
                  </a:cubicBezTo>
                  <a:cubicBezTo>
                    <a:pt x="1083634" y="146249"/>
                    <a:pt x="1106938" y="169612"/>
                    <a:pt x="1142010" y="169612"/>
                  </a:cubicBezTo>
                  <a:cubicBezTo>
                    <a:pt x="1168926" y="169612"/>
                    <a:pt x="1190016" y="155828"/>
                    <a:pt x="1195259" y="135035"/>
                  </a:cubicBezTo>
                  <a:lnTo>
                    <a:pt x="1169625" y="127559"/>
                  </a:lnTo>
                  <a:lnTo>
                    <a:pt x="1169742" y="127676"/>
                  </a:lnTo>
                  <a:close/>
                  <a:moveTo>
                    <a:pt x="1101461" y="11915"/>
                  </a:moveTo>
                  <a:lnTo>
                    <a:pt x="963502" y="11915"/>
                  </a:lnTo>
                  <a:lnTo>
                    <a:pt x="963502" y="34460"/>
                  </a:lnTo>
                  <a:lnTo>
                    <a:pt x="1018266" y="34460"/>
                  </a:lnTo>
                  <a:lnTo>
                    <a:pt x="1018266" y="166808"/>
                  </a:lnTo>
                  <a:lnTo>
                    <a:pt x="1046580" y="166808"/>
                  </a:lnTo>
                  <a:lnTo>
                    <a:pt x="1046580" y="34460"/>
                  </a:lnTo>
                  <a:lnTo>
                    <a:pt x="1101345" y="34460"/>
                  </a:lnTo>
                  <a:lnTo>
                    <a:pt x="1101345" y="11915"/>
                  </a:lnTo>
                  <a:lnTo>
                    <a:pt x="1101461" y="11915"/>
                  </a:lnTo>
                  <a:close/>
                  <a:moveTo>
                    <a:pt x="856653" y="73241"/>
                  </a:moveTo>
                  <a:cubicBezTo>
                    <a:pt x="872150" y="73008"/>
                    <a:pt x="882287" y="84222"/>
                    <a:pt x="882637" y="101276"/>
                  </a:cubicBezTo>
                  <a:lnTo>
                    <a:pt x="829154" y="101276"/>
                  </a:lnTo>
                  <a:cubicBezTo>
                    <a:pt x="831951" y="84339"/>
                    <a:pt x="842088" y="73475"/>
                    <a:pt x="856653" y="73241"/>
                  </a:cubicBezTo>
                  <a:moveTo>
                    <a:pt x="886016" y="127793"/>
                  </a:moveTo>
                  <a:cubicBezTo>
                    <a:pt x="883103" y="139708"/>
                    <a:pt x="872034" y="147768"/>
                    <a:pt x="858751" y="147768"/>
                  </a:cubicBezTo>
                  <a:cubicBezTo>
                    <a:pt x="841622" y="147768"/>
                    <a:pt x="829970" y="134802"/>
                    <a:pt x="828455" y="115060"/>
                  </a:cubicBezTo>
                  <a:lnTo>
                    <a:pt x="908271" y="115060"/>
                  </a:lnTo>
                  <a:lnTo>
                    <a:pt x="908271" y="102328"/>
                  </a:lnTo>
                  <a:cubicBezTo>
                    <a:pt x="908271" y="71840"/>
                    <a:pt x="887531" y="51397"/>
                    <a:pt x="856420" y="51397"/>
                  </a:cubicBezTo>
                  <a:cubicBezTo>
                    <a:pt x="822396" y="51397"/>
                    <a:pt x="799908" y="75110"/>
                    <a:pt x="799908" y="110738"/>
                  </a:cubicBezTo>
                  <a:cubicBezTo>
                    <a:pt x="799908" y="146366"/>
                    <a:pt x="823212" y="169729"/>
                    <a:pt x="858284" y="169729"/>
                  </a:cubicBezTo>
                  <a:cubicBezTo>
                    <a:pt x="885200" y="169729"/>
                    <a:pt x="906291" y="155945"/>
                    <a:pt x="911534" y="135152"/>
                  </a:cubicBezTo>
                  <a:lnTo>
                    <a:pt x="885900" y="127676"/>
                  </a:lnTo>
                  <a:lnTo>
                    <a:pt x="886016" y="127793"/>
                  </a:lnTo>
                  <a:close/>
                  <a:moveTo>
                    <a:pt x="749339" y="54435"/>
                  </a:moveTo>
                  <a:lnTo>
                    <a:pt x="749339" y="116579"/>
                  </a:lnTo>
                  <a:cubicBezTo>
                    <a:pt x="749339" y="134802"/>
                    <a:pt x="739434" y="146716"/>
                    <a:pt x="723588" y="146716"/>
                  </a:cubicBezTo>
                  <a:cubicBezTo>
                    <a:pt x="707741" y="146950"/>
                    <a:pt x="697604" y="135035"/>
                    <a:pt x="697604" y="116345"/>
                  </a:cubicBezTo>
                  <a:lnTo>
                    <a:pt x="697604" y="54435"/>
                  </a:lnTo>
                  <a:lnTo>
                    <a:pt x="670105" y="54435"/>
                  </a:lnTo>
                  <a:lnTo>
                    <a:pt x="670105" y="119733"/>
                  </a:lnTo>
                  <a:cubicBezTo>
                    <a:pt x="670105" y="150338"/>
                    <a:pt x="688981" y="169962"/>
                    <a:pt x="718111" y="169845"/>
                  </a:cubicBezTo>
                  <a:cubicBezTo>
                    <a:pt x="735006" y="169612"/>
                    <a:pt x="748406" y="161552"/>
                    <a:pt x="754931" y="148586"/>
                  </a:cubicBezTo>
                  <a:lnTo>
                    <a:pt x="758777" y="166808"/>
                  </a:lnTo>
                  <a:lnTo>
                    <a:pt x="776954" y="166808"/>
                  </a:lnTo>
                  <a:lnTo>
                    <a:pt x="776954" y="54435"/>
                  </a:lnTo>
                  <a:lnTo>
                    <a:pt x="749455" y="54435"/>
                  </a:lnTo>
                  <a:lnTo>
                    <a:pt x="749339" y="54435"/>
                  </a:lnTo>
                  <a:close/>
                  <a:moveTo>
                    <a:pt x="585861" y="147534"/>
                  </a:moveTo>
                  <a:cubicBezTo>
                    <a:pt x="568267" y="147534"/>
                    <a:pt x="556731" y="132933"/>
                    <a:pt x="556731" y="110621"/>
                  </a:cubicBezTo>
                  <a:cubicBezTo>
                    <a:pt x="556731" y="88310"/>
                    <a:pt x="568383" y="73709"/>
                    <a:pt x="585861" y="73709"/>
                  </a:cubicBezTo>
                  <a:cubicBezTo>
                    <a:pt x="603339" y="73709"/>
                    <a:pt x="615108" y="88310"/>
                    <a:pt x="615108" y="110621"/>
                  </a:cubicBezTo>
                  <a:cubicBezTo>
                    <a:pt x="615108" y="132933"/>
                    <a:pt x="603223" y="147534"/>
                    <a:pt x="585861" y="147534"/>
                  </a:cubicBezTo>
                  <a:moveTo>
                    <a:pt x="624196" y="54435"/>
                  </a:moveTo>
                  <a:lnTo>
                    <a:pt x="620002" y="74410"/>
                  </a:lnTo>
                  <a:cubicBezTo>
                    <a:pt x="611379" y="60158"/>
                    <a:pt x="596698" y="51514"/>
                    <a:pt x="579569" y="51514"/>
                  </a:cubicBezTo>
                  <a:cubicBezTo>
                    <a:pt x="548225" y="51514"/>
                    <a:pt x="527485" y="75227"/>
                    <a:pt x="527485" y="110738"/>
                  </a:cubicBezTo>
                  <a:cubicBezTo>
                    <a:pt x="527718" y="146132"/>
                    <a:pt x="548458" y="169962"/>
                    <a:pt x="579569" y="169962"/>
                  </a:cubicBezTo>
                  <a:cubicBezTo>
                    <a:pt x="593785" y="169962"/>
                    <a:pt x="606252" y="164005"/>
                    <a:pt x="615108" y="153608"/>
                  </a:cubicBezTo>
                  <a:lnTo>
                    <a:pt x="615108" y="213650"/>
                  </a:lnTo>
                  <a:lnTo>
                    <a:pt x="642606" y="213650"/>
                  </a:lnTo>
                  <a:lnTo>
                    <a:pt x="642606" y="54551"/>
                  </a:lnTo>
                  <a:lnTo>
                    <a:pt x="624196" y="54551"/>
                  </a:lnTo>
                  <a:lnTo>
                    <a:pt x="624196" y="54435"/>
                  </a:lnTo>
                  <a:close/>
                  <a:moveTo>
                    <a:pt x="504647" y="54435"/>
                  </a:moveTo>
                  <a:lnTo>
                    <a:pt x="477148" y="54435"/>
                  </a:lnTo>
                  <a:lnTo>
                    <a:pt x="477148" y="166808"/>
                  </a:lnTo>
                  <a:lnTo>
                    <a:pt x="504647" y="166808"/>
                  </a:lnTo>
                  <a:lnTo>
                    <a:pt x="504647" y="54435"/>
                  </a:lnTo>
                  <a:close/>
                  <a:moveTo>
                    <a:pt x="490898" y="36212"/>
                  </a:moveTo>
                  <a:cubicBezTo>
                    <a:pt x="501035" y="36212"/>
                    <a:pt x="509075" y="28152"/>
                    <a:pt x="509075" y="17989"/>
                  </a:cubicBezTo>
                  <a:cubicBezTo>
                    <a:pt x="509075" y="7826"/>
                    <a:pt x="501035" y="0"/>
                    <a:pt x="490898" y="0"/>
                  </a:cubicBezTo>
                  <a:cubicBezTo>
                    <a:pt x="480760" y="0"/>
                    <a:pt x="472954" y="8060"/>
                    <a:pt x="472954" y="17989"/>
                  </a:cubicBezTo>
                  <a:cubicBezTo>
                    <a:pt x="472954" y="27918"/>
                    <a:pt x="480993" y="36212"/>
                    <a:pt x="490898" y="36212"/>
                  </a:cubicBezTo>
                  <a:moveTo>
                    <a:pt x="447785" y="3504"/>
                  </a:moveTo>
                  <a:lnTo>
                    <a:pt x="420287" y="3504"/>
                  </a:lnTo>
                  <a:lnTo>
                    <a:pt x="420287" y="166808"/>
                  </a:lnTo>
                  <a:lnTo>
                    <a:pt x="447785" y="166808"/>
                  </a:lnTo>
                  <a:lnTo>
                    <a:pt x="447785" y="3504"/>
                  </a:lnTo>
                  <a:close/>
                  <a:moveTo>
                    <a:pt x="339306" y="147534"/>
                  </a:moveTo>
                  <a:cubicBezTo>
                    <a:pt x="321711" y="147534"/>
                    <a:pt x="310059" y="132933"/>
                    <a:pt x="310059" y="110621"/>
                  </a:cubicBezTo>
                  <a:cubicBezTo>
                    <a:pt x="310059" y="88310"/>
                    <a:pt x="321711" y="73709"/>
                    <a:pt x="339306" y="73709"/>
                  </a:cubicBezTo>
                  <a:cubicBezTo>
                    <a:pt x="356900" y="73709"/>
                    <a:pt x="368435" y="88310"/>
                    <a:pt x="368435" y="110621"/>
                  </a:cubicBezTo>
                  <a:cubicBezTo>
                    <a:pt x="368435" y="132933"/>
                    <a:pt x="356783" y="147534"/>
                    <a:pt x="339306" y="147534"/>
                  </a:cubicBezTo>
                  <a:moveTo>
                    <a:pt x="345598" y="51397"/>
                  </a:moveTo>
                  <a:cubicBezTo>
                    <a:pt x="331382" y="51397"/>
                    <a:pt x="318915" y="57355"/>
                    <a:pt x="310059" y="67751"/>
                  </a:cubicBezTo>
                  <a:lnTo>
                    <a:pt x="310059" y="3504"/>
                  </a:lnTo>
                  <a:lnTo>
                    <a:pt x="282560" y="3504"/>
                  </a:lnTo>
                  <a:lnTo>
                    <a:pt x="282560" y="166808"/>
                  </a:lnTo>
                  <a:lnTo>
                    <a:pt x="300971" y="166808"/>
                  </a:lnTo>
                  <a:lnTo>
                    <a:pt x="305165" y="146833"/>
                  </a:lnTo>
                  <a:cubicBezTo>
                    <a:pt x="313788" y="161084"/>
                    <a:pt x="328469" y="169729"/>
                    <a:pt x="345598" y="169729"/>
                  </a:cubicBezTo>
                  <a:cubicBezTo>
                    <a:pt x="376708" y="169729"/>
                    <a:pt x="397449" y="146016"/>
                    <a:pt x="397682" y="110505"/>
                  </a:cubicBezTo>
                  <a:cubicBezTo>
                    <a:pt x="397682" y="75110"/>
                    <a:pt x="376941" y="51281"/>
                    <a:pt x="345598" y="51281"/>
                  </a:cubicBezTo>
                  <a:moveTo>
                    <a:pt x="225699" y="54201"/>
                  </a:moveTo>
                  <a:lnTo>
                    <a:pt x="225699" y="116345"/>
                  </a:lnTo>
                  <a:cubicBezTo>
                    <a:pt x="225699" y="134568"/>
                    <a:pt x="215795" y="146483"/>
                    <a:pt x="199831" y="146483"/>
                  </a:cubicBezTo>
                  <a:cubicBezTo>
                    <a:pt x="183985" y="146716"/>
                    <a:pt x="173847" y="134802"/>
                    <a:pt x="173847" y="116112"/>
                  </a:cubicBezTo>
                  <a:lnTo>
                    <a:pt x="173847" y="54201"/>
                  </a:lnTo>
                  <a:lnTo>
                    <a:pt x="146349" y="54201"/>
                  </a:lnTo>
                  <a:lnTo>
                    <a:pt x="146349" y="119499"/>
                  </a:lnTo>
                  <a:cubicBezTo>
                    <a:pt x="146349" y="150104"/>
                    <a:pt x="165225" y="169729"/>
                    <a:pt x="194355" y="169612"/>
                  </a:cubicBezTo>
                  <a:cubicBezTo>
                    <a:pt x="211250" y="169378"/>
                    <a:pt x="224650" y="161318"/>
                    <a:pt x="231175" y="148352"/>
                  </a:cubicBezTo>
                  <a:lnTo>
                    <a:pt x="235020" y="166575"/>
                  </a:lnTo>
                  <a:lnTo>
                    <a:pt x="253197" y="166575"/>
                  </a:lnTo>
                  <a:lnTo>
                    <a:pt x="253197" y="54201"/>
                  </a:lnTo>
                  <a:lnTo>
                    <a:pt x="225699" y="54201"/>
                  </a:lnTo>
                  <a:close/>
                  <a:moveTo>
                    <a:pt x="61522" y="97889"/>
                  </a:moveTo>
                  <a:lnTo>
                    <a:pt x="28314" y="97889"/>
                  </a:lnTo>
                  <a:lnTo>
                    <a:pt x="28314" y="34226"/>
                  </a:lnTo>
                  <a:lnTo>
                    <a:pt x="61522" y="34226"/>
                  </a:lnTo>
                  <a:cubicBezTo>
                    <a:pt x="85875" y="34226"/>
                    <a:pt x="98576" y="45907"/>
                    <a:pt x="98576" y="65999"/>
                  </a:cubicBezTo>
                  <a:cubicBezTo>
                    <a:pt x="98576" y="86091"/>
                    <a:pt x="86458" y="97772"/>
                    <a:pt x="61522" y="97772"/>
                  </a:cubicBezTo>
                  <a:moveTo>
                    <a:pt x="63853" y="11681"/>
                  </a:moveTo>
                  <a:lnTo>
                    <a:pt x="0" y="11681"/>
                  </a:lnTo>
                  <a:lnTo>
                    <a:pt x="0" y="166458"/>
                  </a:lnTo>
                  <a:lnTo>
                    <a:pt x="28314" y="166458"/>
                  </a:lnTo>
                  <a:lnTo>
                    <a:pt x="28314" y="120200"/>
                  </a:lnTo>
                  <a:lnTo>
                    <a:pt x="63853" y="120200"/>
                  </a:lnTo>
                  <a:cubicBezTo>
                    <a:pt x="103353" y="120200"/>
                    <a:pt x="127356" y="98940"/>
                    <a:pt x="127356" y="65882"/>
                  </a:cubicBezTo>
                  <a:cubicBezTo>
                    <a:pt x="127356" y="32824"/>
                    <a:pt x="103469" y="11564"/>
                    <a:pt x="63853" y="11564"/>
                  </a:cubicBezTo>
                </a:path>
              </a:pathLst>
            </a:custGeom>
            <a:solidFill>
              <a:schemeClr val="bg1"/>
            </a:solidFill>
            <a:ln>
              <a:noFill/>
            </a:ln>
            <a:extLst>
              <a:ext uri="{91240B29-F687-4F45-9708-019B960494DF}">
                <a14:hiddenLine xmlns:a14="http://schemas.microsoft.com/office/drawing/2010/main" w="0" cap="flat">
                  <a:solidFill>
                    <a:srgbClr val="000000"/>
                  </a:solidFill>
                  <a:prstDash val="solid"/>
                  <a:miter lim="800000"/>
                  <a:headEnd/>
                  <a:tailEnd/>
                </a14:hiddenLine>
              </a:ext>
            </a:extLst>
          </p:spPr>
          <p:txBody>
            <a:bodyPr anchor="ctr"/>
            <a:lstStyle/>
            <a:p>
              <a:endParaRPr lang="fr-FR"/>
            </a:p>
          </p:txBody>
        </p:sp>
        <p:sp>
          <p:nvSpPr>
            <p:cNvPr id="9" name="Forme libre 11"/>
            <p:cNvSpPr>
              <a:spLocks/>
            </p:cNvSpPr>
            <p:nvPr/>
          </p:nvSpPr>
          <p:spPr bwMode="auto">
            <a:xfrm>
              <a:off x="1512511" y="827480"/>
              <a:ext cx="1472110" cy="169845"/>
            </a:xfrm>
            <a:custGeom>
              <a:avLst/>
              <a:gdLst>
                <a:gd name="T0" fmla="*/ 1383788 w 1472110"/>
                <a:gd name="T1" fmla="*/ 54435 h 169845"/>
                <a:gd name="T2" fmla="*/ 1392877 w 1472110"/>
                <a:gd name="T3" fmla="*/ 166808 h 169845"/>
                <a:gd name="T4" fmla="*/ 1444612 w 1472110"/>
                <a:gd name="T5" fmla="*/ 104898 h 169845"/>
                <a:gd name="T6" fmla="*/ 1472110 w 1472110"/>
                <a:gd name="T7" fmla="*/ 101510 h 169845"/>
                <a:gd name="T8" fmla="*/ 1314343 w 1472110"/>
                <a:gd name="T9" fmla="*/ 110738 h 169845"/>
                <a:gd name="T10" fmla="*/ 1284514 w 1472110"/>
                <a:gd name="T11" fmla="*/ 73592 h 169845"/>
                <a:gd name="T12" fmla="*/ 1284514 w 1472110"/>
                <a:gd name="T13" fmla="*/ 169845 h 169845"/>
                <a:gd name="T14" fmla="*/ 1203532 w 1472110"/>
                <a:gd name="T15" fmla="*/ 54435 h 169845"/>
                <a:gd name="T16" fmla="*/ 1203532 w 1472110"/>
                <a:gd name="T17" fmla="*/ 166808 h 169845"/>
                <a:gd name="T18" fmla="*/ 1207960 w 1472110"/>
                <a:gd name="T19" fmla="*/ 17989 h 169845"/>
                <a:gd name="T20" fmla="*/ 1189783 w 1472110"/>
                <a:gd name="T21" fmla="*/ 36212 h 169845"/>
                <a:gd name="T22" fmla="*/ 1099597 w 1472110"/>
                <a:gd name="T23" fmla="*/ 127442 h 169845"/>
                <a:gd name="T24" fmla="*/ 1151681 w 1472110"/>
                <a:gd name="T25" fmla="*/ 54435 h 169845"/>
                <a:gd name="T26" fmla="*/ 1079905 w 1472110"/>
                <a:gd name="T27" fmla="*/ 24764 h 169845"/>
                <a:gd name="T28" fmla="*/ 1052173 w 1472110"/>
                <a:gd name="T29" fmla="*/ 75694 h 169845"/>
                <a:gd name="T30" fmla="*/ 1116492 w 1472110"/>
                <a:gd name="T31" fmla="*/ 169845 h 169845"/>
                <a:gd name="T32" fmla="*/ 1135252 w 1472110"/>
                <a:gd name="T33" fmla="*/ 125457 h 169845"/>
                <a:gd name="T34" fmla="*/ 991816 w 1472110"/>
                <a:gd name="T35" fmla="*/ 169729 h 169845"/>
                <a:gd name="T36" fmla="*/ 991467 w 1472110"/>
                <a:gd name="T37" fmla="*/ 147768 h 169845"/>
                <a:gd name="T38" fmla="*/ 1016169 w 1472110"/>
                <a:gd name="T39" fmla="*/ 100809 h 169845"/>
                <a:gd name="T40" fmla="*/ 864227 w 1472110"/>
                <a:gd name="T41" fmla="*/ 51398 h 169845"/>
                <a:gd name="T42" fmla="*/ 805151 w 1472110"/>
                <a:gd name="T43" fmla="*/ 54435 h 169845"/>
                <a:gd name="T44" fmla="*/ 832650 w 1472110"/>
                <a:gd name="T45" fmla="*/ 104664 h 169845"/>
                <a:gd name="T46" fmla="*/ 884385 w 1472110"/>
                <a:gd name="T47" fmla="*/ 166808 h 169845"/>
                <a:gd name="T48" fmla="*/ 864110 w 1472110"/>
                <a:gd name="T49" fmla="*/ 51514 h 169845"/>
                <a:gd name="T50" fmla="*/ 724287 w 1472110"/>
                <a:gd name="T51" fmla="*/ 147885 h 169845"/>
                <a:gd name="T52" fmla="*/ 724287 w 1472110"/>
                <a:gd name="T53" fmla="*/ 51514 h 169845"/>
                <a:gd name="T54" fmla="*/ 782430 w 1472110"/>
                <a:gd name="T55" fmla="*/ 110738 h 169845"/>
                <a:gd name="T56" fmla="*/ 662531 w 1472110"/>
                <a:gd name="T57" fmla="*/ 12149 h 169845"/>
                <a:gd name="T58" fmla="*/ 580152 w 1472110"/>
                <a:gd name="T59" fmla="*/ 166925 h 169845"/>
                <a:gd name="T60" fmla="*/ 646335 w 1472110"/>
                <a:gd name="T61" fmla="*/ 82236 h 169845"/>
                <a:gd name="T62" fmla="*/ 662415 w 1472110"/>
                <a:gd name="T63" fmla="*/ 34576 h 169845"/>
                <a:gd name="T64" fmla="*/ 399779 w 1472110"/>
                <a:gd name="T65" fmla="*/ 134918 h 169845"/>
                <a:gd name="T66" fmla="*/ 444639 w 1472110"/>
                <a:gd name="T67" fmla="*/ 125807 h 169845"/>
                <a:gd name="T68" fmla="*/ 371348 w 1472110"/>
                <a:gd name="T69" fmla="*/ 90413 h 169845"/>
                <a:gd name="T70" fmla="*/ 444872 w 1472110"/>
                <a:gd name="T71" fmla="*/ 96487 h 169845"/>
                <a:gd name="T72" fmla="*/ 371348 w 1472110"/>
                <a:gd name="T73" fmla="*/ 138189 h 169845"/>
                <a:gd name="T74" fmla="*/ 454077 w 1472110"/>
                <a:gd name="T75" fmla="*/ 166691 h 169845"/>
                <a:gd name="T76" fmla="*/ 421452 w 1472110"/>
                <a:gd name="T77" fmla="*/ 51281 h 169845"/>
                <a:gd name="T78" fmla="*/ 319730 w 1472110"/>
                <a:gd name="T79" fmla="*/ 166691 h 169845"/>
                <a:gd name="T80" fmla="*/ 194705 w 1472110"/>
                <a:gd name="T81" fmla="*/ 73125 h 169845"/>
                <a:gd name="T82" fmla="*/ 194705 w 1472110"/>
                <a:gd name="T83" fmla="*/ 73125 h 169845"/>
                <a:gd name="T84" fmla="*/ 166507 w 1472110"/>
                <a:gd name="T85" fmla="*/ 114944 h 169845"/>
                <a:gd name="T86" fmla="*/ 194471 w 1472110"/>
                <a:gd name="T87" fmla="*/ 51281 h 169845"/>
                <a:gd name="T88" fmla="*/ 249702 w 1472110"/>
                <a:gd name="T89" fmla="*/ 135035 h 169845"/>
                <a:gd name="T90" fmla="*/ 58376 w 1472110"/>
                <a:gd name="T91" fmla="*/ 147417 h 169845"/>
                <a:gd name="T92" fmla="*/ 87623 w 1472110"/>
                <a:gd name="T93" fmla="*/ 110505 h 169845"/>
                <a:gd name="T94" fmla="*/ 87623 w 1472110"/>
                <a:gd name="T95" fmla="*/ 67634 h 169845"/>
                <a:gd name="T96" fmla="*/ 52084 w 1472110"/>
                <a:gd name="T97" fmla="*/ 169612 h 169845"/>
                <a:gd name="T98" fmla="*/ 115122 w 1472110"/>
                <a:gd name="T99" fmla="*/ 166691 h 1698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472110" h="169845">
                  <a:moveTo>
                    <a:pt x="1424337" y="51398"/>
                  </a:moveTo>
                  <a:cubicBezTo>
                    <a:pt x="1407675" y="51631"/>
                    <a:pt x="1394275" y="59458"/>
                    <a:pt x="1387750" y="72657"/>
                  </a:cubicBezTo>
                  <a:lnTo>
                    <a:pt x="1383788" y="54435"/>
                  </a:lnTo>
                  <a:lnTo>
                    <a:pt x="1365378" y="54435"/>
                  </a:lnTo>
                  <a:lnTo>
                    <a:pt x="1365378" y="166808"/>
                  </a:lnTo>
                  <a:lnTo>
                    <a:pt x="1392877" y="166808"/>
                  </a:lnTo>
                  <a:lnTo>
                    <a:pt x="1392877" y="104664"/>
                  </a:lnTo>
                  <a:cubicBezTo>
                    <a:pt x="1392877" y="86441"/>
                    <a:pt x="1403014" y="74526"/>
                    <a:pt x="1418861" y="74526"/>
                  </a:cubicBezTo>
                  <a:cubicBezTo>
                    <a:pt x="1434708" y="74293"/>
                    <a:pt x="1444612" y="86208"/>
                    <a:pt x="1444612" y="104898"/>
                  </a:cubicBezTo>
                  <a:lnTo>
                    <a:pt x="1444612" y="166808"/>
                  </a:lnTo>
                  <a:lnTo>
                    <a:pt x="1472110" y="166808"/>
                  </a:lnTo>
                  <a:lnTo>
                    <a:pt x="1472110" y="101510"/>
                  </a:lnTo>
                  <a:cubicBezTo>
                    <a:pt x="1472110" y="71022"/>
                    <a:pt x="1453467" y="51281"/>
                    <a:pt x="1424337" y="51514"/>
                  </a:cubicBezTo>
                  <a:moveTo>
                    <a:pt x="1284514" y="73592"/>
                  </a:moveTo>
                  <a:cubicBezTo>
                    <a:pt x="1302458" y="73592"/>
                    <a:pt x="1314343" y="88427"/>
                    <a:pt x="1314343" y="110738"/>
                  </a:cubicBezTo>
                  <a:cubicBezTo>
                    <a:pt x="1314343" y="133049"/>
                    <a:pt x="1302458" y="147885"/>
                    <a:pt x="1284514" y="147885"/>
                  </a:cubicBezTo>
                  <a:cubicBezTo>
                    <a:pt x="1266570" y="147885"/>
                    <a:pt x="1254685" y="133049"/>
                    <a:pt x="1254685" y="110738"/>
                  </a:cubicBezTo>
                  <a:cubicBezTo>
                    <a:pt x="1254685" y="88427"/>
                    <a:pt x="1266570" y="73592"/>
                    <a:pt x="1284514" y="73592"/>
                  </a:cubicBezTo>
                  <a:moveTo>
                    <a:pt x="1284514" y="51514"/>
                  </a:moveTo>
                  <a:cubicBezTo>
                    <a:pt x="1249558" y="51514"/>
                    <a:pt x="1226370" y="75227"/>
                    <a:pt x="1226370" y="110738"/>
                  </a:cubicBezTo>
                  <a:cubicBezTo>
                    <a:pt x="1226370" y="146249"/>
                    <a:pt x="1249674" y="169845"/>
                    <a:pt x="1284514" y="169845"/>
                  </a:cubicBezTo>
                  <a:cubicBezTo>
                    <a:pt x="1319353" y="169845"/>
                    <a:pt x="1342657" y="146132"/>
                    <a:pt x="1342657" y="110738"/>
                  </a:cubicBezTo>
                  <a:cubicBezTo>
                    <a:pt x="1342657" y="75344"/>
                    <a:pt x="1319353" y="51514"/>
                    <a:pt x="1284514" y="51514"/>
                  </a:cubicBezTo>
                  <a:moveTo>
                    <a:pt x="1203532" y="54435"/>
                  </a:moveTo>
                  <a:lnTo>
                    <a:pt x="1176034" y="54435"/>
                  </a:lnTo>
                  <a:lnTo>
                    <a:pt x="1176034" y="166808"/>
                  </a:lnTo>
                  <a:lnTo>
                    <a:pt x="1203532" y="166808"/>
                  </a:lnTo>
                  <a:lnTo>
                    <a:pt x="1203532" y="54435"/>
                  </a:lnTo>
                  <a:close/>
                  <a:moveTo>
                    <a:pt x="1189783" y="36212"/>
                  </a:moveTo>
                  <a:cubicBezTo>
                    <a:pt x="1199920" y="36212"/>
                    <a:pt x="1207960" y="28152"/>
                    <a:pt x="1207960" y="17989"/>
                  </a:cubicBezTo>
                  <a:cubicBezTo>
                    <a:pt x="1207960" y="7826"/>
                    <a:pt x="1199920" y="0"/>
                    <a:pt x="1189783" y="0"/>
                  </a:cubicBezTo>
                  <a:cubicBezTo>
                    <a:pt x="1179646" y="0"/>
                    <a:pt x="1171839" y="8060"/>
                    <a:pt x="1171839" y="17989"/>
                  </a:cubicBezTo>
                  <a:cubicBezTo>
                    <a:pt x="1171839" y="27918"/>
                    <a:pt x="1179879" y="36212"/>
                    <a:pt x="1189783" y="36212"/>
                  </a:cubicBezTo>
                  <a:moveTo>
                    <a:pt x="1135252" y="125457"/>
                  </a:moveTo>
                  <a:cubicBezTo>
                    <a:pt x="1135019" y="139825"/>
                    <a:pt x="1128261" y="147768"/>
                    <a:pt x="1117308" y="147768"/>
                  </a:cubicBezTo>
                  <a:cubicBezTo>
                    <a:pt x="1106355" y="147768"/>
                    <a:pt x="1099597" y="139941"/>
                    <a:pt x="1099597" y="127442"/>
                  </a:cubicBezTo>
                  <a:lnTo>
                    <a:pt x="1099597" y="75694"/>
                  </a:lnTo>
                  <a:lnTo>
                    <a:pt x="1151681" y="75694"/>
                  </a:lnTo>
                  <a:lnTo>
                    <a:pt x="1151681" y="54435"/>
                  </a:lnTo>
                  <a:lnTo>
                    <a:pt x="1099597" y="54435"/>
                  </a:lnTo>
                  <a:lnTo>
                    <a:pt x="1099597" y="24764"/>
                  </a:lnTo>
                  <a:lnTo>
                    <a:pt x="1079905" y="24764"/>
                  </a:lnTo>
                  <a:lnTo>
                    <a:pt x="1073147" y="54435"/>
                  </a:lnTo>
                  <a:lnTo>
                    <a:pt x="1052173" y="54435"/>
                  </a:lnTo>
                  <a:lnTo>
                    <a:pt x="1052173" y="75694"/>
                  </a:lnTo>
                  <a:lnTo>
                    <a:pt x="1072098" y="75694"/>
                  </a:lnTo>
                  <a:lnTo>
                    <a:pt x="1072098" y="126625"/>
                  </a:lnTo>
                  <a:cubicBezTo>
                    <a:pt x="1072098" y="152557"/>
                    <a:pt x="1088644" y="169845"/>
                    <a:pt x="1116492" y="169845"/>
                  </a:cubicBezTo>
                  <a:cubicBezTo>
                    <a:pt x="1142709" y="169845"/>
                    <a:pt x="1160537" y="155010"/>
                    <a:pt x="1160886" y="132933"/>
                  </a:cubicBezTo>
                  <a:lnTo>
                    <a:pt x="1135252" y="125573"/>
                  </a:lnTo>
                  <a:lnTo>
                    <a:pt x="1135252" y="125457"/>
                  </a:lnTo>
                  <a:close/>
                  <a:moveTo>
                    <a:pt x="990534" y="51398"/>
                  </a:moveTo>
                  <a:cubicBezTo>
                    <a:pt x="956278" y="51398"/>
                    <a:pt x="933440" y="75110"/>
                    <a:pt x="933440" y="110621"/>
                  </a:cubicBezTo>
                  <a:cubicBezTo>
                    <a:pt x="933440" y="146132"/>
                    <a:pt x="956744" y="169729"/>
                    <a:pt x="991816" y="169729"/>
                  </a:cubicBezTo>
                  <a:cubicBezTo>
                    <a:pt x="1019082" y="169729"/>
                    <a:pt x="1040521" y="155127"/>
                    <a:pt x="1045182" y="133283"/>
                  </a:cubicBezTo>
                  <a:lnTo>
                    <a:pt x="1019548" y="125924"/>
                  </a:lnTo>
                  <a:cubicBezTo>
                    <a:pt x="1016635" y="139124"/>
                    <a:pt x="1005332" y="147768"/>
                    <a:pt x="991467" y="147768"/>
                  </a:cubicBezTo>
                  <a:cubicBezTo>
                    <a:pt x="973639" y="147534"/>
                    <a:pt x="961871" y="132933"/>
                    <a:pt x="961871" y="110621"/>
                  </a:cubicBezTo>
                  <a:cubicBezTo>
                    <a:pt x="961871" y="88310"/>
                    <a:pt x="973056" y="73475"/>
                    <a:pt x="990185" y="73475"/>
                  </a:cubicBezTo>
                  <a:cubicBezTo>
                    <a:pt x="1005565" y="73475"/>
                    <a:pt x="1015936" y="84455"/>
                    <a:pt x="1016169" y="100809"/>
                  </a:cubicBezTo>
                  <a:lnTo>
                    <a:pt x="1041920" y="96604"/>
                  </a:lnTo>
                  <a:cubicBezTo>
                    <a:pt x="1041920" y="69503"/>
                    <a:pt x="1021179" y="51398"/>
                    <a:pt x="990534" y="51398"/>
                  </a:cubicBezTo>
                  <a:moveTo>
                    <a:pt x="864227" y="51398"/>
                  </a:moveTo>
                  <a:cubicBezTo>
                    <a:pt x="847565" y="51631"/>
                    <a:pt x="834165" y="59458"/>
                    <a:pt x="827640" y="72657"/>
                  </a:cubicBezTo>
                  <a:lnTo>
                    <a:pt x="823562" y="54435"/>
                  </a:lnTo>
                  <a:lnTo>
                    <a:pt x="805151" y="54435"/>
                  </a:lnTo>
                  <a:lnTo>
                    <a:pt x="805151" y="166808"/>
                  </a:lnTo>
                  <a:lnTo>
                    <a:pt x="832650" y="166808"/>
                  </a:lnTo>
                  <a:lnTo>
                    <a:pt x="832650" y="104664"/>
                  </a:lnTo>
                  <a:cubicBezTo>
                    <a:pt x="832650" y="86441"/>
                    <a:pt x="842787" y="74526"/>
                    <a:pt x="858634" y="74526"/>
                  </a:cubicBezTo>
                  <a:cubicBezTo>
                    <a:pt x="874481" y="74293"/>
                    <a:pt x="884385" y="86208"/>
                    <a:pt x="884385" y="104898"/>
                  </a:cubicBezTo>
                  <a:lnTo>
                    <a:pt x="884385" y="166808"/>
                  </a:lnTo>
                  <a:lnTo>
                    <a:pt x="911884" y="166808"/>
                  </a:lnTo>
                  <a:lnTo>
                    <a:pt x="911884" y="101510"/>
                  </a:lnTo>
                  <a:cubicBezTo>
                    <a:pt x="911884" y="71022"/>
                    <a:pt x="893240" y="51281"/>
                    <a:pt x="864110" y="51514"/>
                  </a:cubicBezTo>
                  <a:moveTo>
                    <a:pt x="724287" y="73592"/>
                  </a:moveTo>
                  <a:cubicBezTo>
                    <a:pt x="742231" y="73592"/>
                    <a:pt x="754116" y="88427"/>
                    <a:pt x="754116" y="110738"/>
                  </a:cubicBezTo>
                  <a:cubicBezTo>
                    <a:pt x="754116" y="133049"/>
                    <a:pt x="742231" y="147885"/>
                    <a:pt x="724287" y="147885"/>
                  </a:cubicBezTo>
                  <a:cubicBezTo>
                    <a:pt x="706343" y="147885"/>
                    <a:pt x="694458" y="133049"/>
                    <a:pt x="694458" y="110738"/>
                  </a:cubicBezTo>
                  <a:cubicBezTo>
                    <a:pt x="694458" y="88427"/>
                    <a:pt x="706343" y="73592"/>
                    <a:pt x="724287" y="73592"/>
                  </a:cubicBezTo>
                  <a:moveTo>
                    <a:pt x="724287" y="51514"/>
                  </a:moveTo>
                  <a:cubicBezTo>
                    <a:pt x="689447" y="51514"/>
                    <a:pt x="666143" y="75227"/>
                    <a:pt x="666143" y="110738"/>
                  </a:cubicBezTo>
                  <a:cubicBezTo>
                    <a:pt x="666143" y="146249"/>
                    <a:pt x="689447" y="169845"/>
                    <a:pt x="724287" y="169845"/>
                  </a:cubicBezTo>
                  <a:cubicBezTo>
                    <a:pt x="759126" y="169845"/>
                    <a:pt x="782430" y="146132"/>
                    <a:pt x="782430" y="110738"/>
                  </a:cubicBezTo>
                  <a:cubicBezTo>
                    <a:pt x="782430" y="75344"/>
                    <a:pt x="759126" y="51514"/>
                    <a:pt x="724287" y="51514"/>
                  </a:cubicBezTo>
                  <a:moveTo>
                    <a:pt x="662531" y="34576"/>
                  </a:moveTo>
                  <a:lnTo>
                    <a:pt x="662531" y="12149"/>
                  </a:lnTo>
                  <a:lnTo>
                    <a:pt x="551838" y="12149"/>
                  </a:lnTo>
                  <a:lnTo>
                    <a:pt x="551838" y="166925"/>
                  </a:lnTo>
                  <a:lnTo>
                    <a:pt x="580152" y="166925"/>
                  </a:lnTo>
                  <a:lnTo>
                    <a:pt x="580152" y="104547"/>
                  </a:lnTo>
                  <a:lnTo>
                    <a:pt x="646335" y="104547"/>
                  </a:lnTo>
                  <a:lnTo>
                    <a:pt x="646335" y="82236"/>
                  </a:lnTo>
                  <a:lnTo>
                    <a:pt x="580152" y="82236"/>
                  </a:lnTo>
                  <a:lnTo>
                    <a:pt x="580152" y="34576"/>
                  </a:lnTo>
                  <a:lnTo>
                    <a:pt x="662415" y="34576"/>
                  </a:lnTo>
                  <a:lnTo>
                    <a:pt x="662531" y="34576"/>
                  </a:lnTo>
                  <a:close/>
                  <a:moveTo>
                    <a:pt x="418422" y="149987"/>
                  </a:moveTo>
                  <a:cubicBezTo>
                    <a:pt x="407237" y="149987"/>
                    <a:pt x="399779" y="144030"/>
                    <a:pt x="399779" y="134918"/>
                  </a:cubicBezTo>
                  <a:cubicBezTo>
                    <a:pt x="399779" y="124989"/>
                    <a:pt x="406071" y="119032"/>
                    <a:pt x="416908" y="117747"/>
                  </a:cubicBezTo>
                  <a:lnTo>
                    <a:pt x="444639" y="113892"/>
                  </a:lnTo>
                  <a:lnTo>
                    <a:pt x="444639" y="125807"/>
                  </a:lnTo>
                  <a:cubicBezTo>
                    <a:pt x="444639" y="140175"/>
                    <a:pt x="434269" y="149987"/>
                    <a:pt x="418422" y="149987"/>
                  </a:cubicBezTo>
                  <a:moveTo>
                    <a:pt x="421219" y="51631"/>
                  </a:moveTo>
                  <a:cubicBezTo>
                    <a:pt x="392089" y="51631"/>
                    <a:pt x="371931" y="67167"/>
                    <a:pt x="371348" y="90413"/>
                  </a:cubicBezTo>
                  <a:lnTo>
                    <a:pt x="395934" y="94852"/>
                  </a:lnTo>
                  <a:cubicBezTo>
                    <a:pt x="396750" y="81535"/>
                    <a:pt x="406770" y="72774"/>
                    <a:pt x="420520" y="72774"/>
                  </a:cubicBezTo>
                  <a:cubicBezTo>
                    <a:pt x="435085" y="72774"/>
                    <a:pt x="444872" y="82353"/>
                    <a:pt x="444872" y="96487"/>
                  </a:cubicBezTo>
                  <a:lnTo>
                    <a:pt x="444872" y="99641"/>
                  </a:lnTo>
                  <a:lnTo>
                    <a:pt x="407470" y="104898"/>
                  </a:lnTo>
                  <a:cubicBezTo>
                    <a:pt x="384049" y="108285"/>
                    <a:pt x="371348" y="119733"/>
                    <a:pt x="371348" y="138189"/>
                  </a:cubicBezTo>
                  <a:cubicBezTo>
                    <a:pt x="371348" y="156646"/>
                    <a:pt x="386962" y="169729"/>
                    <a:pt x="410732" y="169729"/>
                  </a:cubicBezTo>
                  <a:cubicBezTo>
                    <a:pt x="428327" y="169729"/>
                    <a:pt x="442892" y="162369"/>
                    <a:pt x="450465" y="149987"/>
                  </a:cubicBezTo>
                  <a:lnTo>
                    <a:pt x="454077" y="166691"/>
                  </a:lnTo>
                  <a:lnTo>
                    <a:pt x="472488" y="166691"/>
                  </a:lnTo>
                  <a:lnTo>
                    <a:pt x="472488" y="96020"/>
                  </a:lnTo>
                  <a:cubicBezTo>
                    <a:pt x="472488" y="69036"/>
                    <a:pt x="452213" y="51281"/>
                    <a:pt x="421452" y="51281"/>
                  </a:cubicBezTo>
                  <a:moveTo>
                    <a:pt x="347229" y="3388"/>
                  </a:moveTo>
                  <a:lnTo>
                    <a:pt x="319730" y="3388"/>
                  </a:lnTo>
                  <a:lnTo>
                    <a:pt x="319730" y="166691"/>
                  </a:lnTo>
                  <a:lnTo>
                    <a:pt x="347229" y="166691"/>
                  </a:lnTo>
                  <a:lnTo>
                    <a:pt x="347229" y="3388"/>
                  </a:lnTo>
                  <a:close/>
                  <a:moveTo>
                    <a:pt x="194705" y="73125"/>
                  </a:moveTo>
                  <a:cubicBezTo>
                    <a:pt x="210085" y="72891"/>
                    <a:pt x="220339" y="84105"/>
                    <a:pt x="220688" y="101160"/>
                  </a:cubicBezTo>
                  <a:lnTo>
                    <a:pt x="167206" y="101160"/>
                  </a:lnTo>
                  <a:cubicBezTo>
                    <a:pt x="170002" y="84222"/>
                    <a:pt x="180140" y="73358"/>
                    <a:pt x="194705" y="73125"/>
                  </a:cubicBezTo>
                  <a:moveTo>
                    <a:pt x="224068" y="127676"/>
                  </a:moveTo>
                  <a:cubicBezTo>
                    <a:pt x="221155" y="139591"/>
                    <a:pt x="210085" y="147651"/>
                    <a:pt x="196802" y="147651"/>
                  </a:cubicBezTo>
                  <a:cubicBezTo>
                    <a:pt x="179674" y="147651"/>
                    <a:pt x="168022" y="134685"/>
                    <a:pt x="166507" y="114944"/>
                  </a:cubicBezTo>
                  <a:lnTo>
                    <a:pt x="246323" y="114944"/>
                  </a:lnTo>
                  <a:lnTo>
                    <a:pt x="246323" y="102211"/>
                  </a:lnTo>
                  <a:cubicBezTo>
                    <a:pt x="246323" y="71606"/>
                    <a:pt x="225582" y="51281"/>
                    <a:pt x="194471" y="51281"/>
                  </a:cubicBezTo>
                  <a:cubicBezTo>
                    <a:pt x="160448" y="51281"/>
                    <a:pt x="137959" y="74994"/>
                    <a:pt x="137959" y="110621"/>
                  </a:cubicBezTo>
                  <a:cubicBezTo>
                    <a:pt x="137959" y="146249"/>
                    <a:pt x="161263" y="169612"/>
                    <a:pt x="196336" y="169612"/>
                  </a:cubicBezTo>
                  <a:cubicBezTo>
                    <a:pt x="223252" y="169612"/>
                    <a:pt x="244342" y="155828"/>
                    <a:pt x="249702" y="135035"/>
                  </a:cubicBezTo>
                  <a:lnTo>
                    <a:pt x="224068" y="127559"/>
                  </a:lnTo>
                  <a:lnTo>
                    <a:pt x="224068" y="127676"/>
                  </a:lnTo>
                  <a:close/>
                  <a:moveTo>
                    <a:pt x="58376" y="147417"/>
                  </a:moveTo>
                  <a:cubicBezTo>
                    <a:pt x="40782" y="147417"/>
                    <a:pt x="29246" y="132816"/>
                    <a:pt x="29246" y="110505"/>
                  </a:cubicBezTo>
                  <a:cubicBezTo>
                    <a:pt x="29246" y="88193"/>
                    <a:pt x="40898" y="73592"/>
                    <a:pt x="58376" y="73592"/>
                  </a:cubicBezTo>
                  <a:cubicBezTo>
                    <a:pt x="75854" y="73592"/>
                    <a:pt x="87623" y="88193"/>
                    <a:pt x="87623" y="110505"/>
                  </a:cubicBezTo>
                  <a:cubicBezTo>
                    <a:pt x="87623" y="132816"/>
                    <a:pt x="75738" y="147417"/>
                    <a:pt x="58376" y="147417"/>
                  </a:cubicBezTo>
                  <a:moveTo>
                    <a:pt x="87623" y="3388"/>
                  </a:moveTo>
                  <a:lnTo>
                    <a:pt x="87623" y="67634"/>
                  </a:lnTo>
                  <a:cubicBezTo>
                    <a:pt x="78767" y="57238"/>
                    <a:pt x="66300" y="51281"/>
                    <a:pt x="52084" y="51281"/>
                  </a:cubicBezTo>
                  <a:cubicBezTo>
                    <a:pt x="20741" y="51281"/>
                    <a:pt x="0" y="74994"/>
                    <a:pt x="0" y="110505"/>
                  </a:cubicBezTo>
                  <a:cubicBezTo>
                    <a:pt x="233" y="145899"/>
                    <a:pt x="20974" y="169612"/>
                    <a:pt x="52084" y="169612"/>
                  </a:cubicBezTo>
                  <a:cubicBezTo>
                    <a:pt x="69213" y="169612"/>
                    <a:pt x="83778" y="160968"/>
                    <a:pt x="92517" y="146717"/>
                  </a:cubicBezTo>
                  <a:lnTo>
                    <a:pt x="96711" y="166691"/>
                  </a:lnTo>
                  <a:lnTo>
                    <a:pt x="115122" y="166691"/>
                  </a:lnTo>
                  <a:lnTo>
                    <a:pt x="115122" y="3388"/>
                  </a:lnTo>
                  <a:lnTo>
                    <a:pt x="87623" y="3388"/>
                  </a:lnTo>
                  <a:close/>
                </a:path>
              </a:pathLst>
            </a:custGeom>
            <a:solidFill>
              <a:schemeClr val="bg1"/>
            </a:solidFill>
            <a:ln>
              <a:noFill/>
            </a:ln>
            <a:extLst>
              <a:ext uri="{91240B29-F687-4F45-9708-019B960494DF}">
                <a14:hiddenLine xmlns:a14="http://schemas.microsoft.com/office/drawing/2010/main" w="0" cap="flat">
                  <a:solidFill>
                    <a:srgbClr val="000000"/>
                  </a:solidFill>
                  <a:prstDash val="solid"/>
                  <a:miter lim="800000"/>
                  <a:headEnd/>
                  <a:tailEnd/>
                </a14:hiddenLine>
              </a:ext>
            </a:extLst>
          </p:spPr>
          <p:txBody>
            <a:bodyPr anchor="ctr"/>
            <a:lstStyle/>
            <a:p>
              <a:endParaRPr lang="fr-FR"/>
            </a:p>
          </p:txBody>
        </p:sp>
        <p:sp>
          <p:nvSpPr>
            <p:cNvPr id="10" name="Forme libre 12"/>
            <p:cNvSpPr>
              <a:spLocks/>
            </p:cNvSpPr>
            <p:nvPr/>
          </p:nvSpPr>
          <p:spPr bwMode="auto">
            <a:xfrm>
              <a:off x="1513793" y="621305"/>
              <a:ext cx="1964872" cy="164004"/>
            </a:xfrm>
            <a:custGeom>
              <a:avLst/>
              <a:gdLst>
                <a:gd name="T0" fmla="*/ 1858024 w 1964872"/>
                <a:gd name="T1" fmla="*/ 48594 h 164004"/>
                <a:gd name="T2" fmla="*/ 1911506 w 1964872"/>
                <a:gd name="T3" fmla="*/ 68686 h 164004"/>
                <a:gd name="T4" fmla="*/ 1964872 w 1964872"/>
                <a:gd name="T5" fmla="*/ 95669 h 164004"/>
                <a:gd name="T6" fmla="*/ 1777276 w 1964872"/>
                <a:gd name="T7" fmla="*/ 142044 h 164004"/>
                <a:gd name="T8" fmla="*/ 1719132 w 1964872"/>
                <a:gd name="T9" fmla="*/ 104898 h 164004"/>
                <a:gd name="T10" fmla="*/ 1696295 w 1964872"/>
                <a:gd name="T11" fmla="*/ 48594 h 164004"/>
                <a:gd name="T12" fmla="*/ 1696295 w 1964872"/>
                <a:gd name="T13" fmla="*/ 48594 h 164004"/>
                <a:gd name="T14" fmla="*/ 1664601 w 1964872"/>
                <a:gd name="T15" fmla="*/ 17989 h 164004"/>
                <a:gd name="T16" fmla="*/ 1592242 w 1964872"/>
                <a:gd name="T17" fmla="*/ 121602 h 164004"/>
                <a:gd name="T18" fmla="*/ 1592242 w 1964872"/>
                <a:gd name="T19" fmla="*/ 48594 h 164004"/>
                <a:gd name="T20" fmla="*/ 1544819 w 1964872"/>
                <a:gd name="T21" fmla="*/ 48594 h 164004"/>
                <a:gd name="T22" fmla="*/ 1609138 w 1964872"/>
                <a:gd name="T23" fmla="*/ 164005 h 164004"/>
                <a:gd name="T24" fmla="*/ 1458827 w 1964872"/>
                <a:gd name="T25" fmla="*/ 123588 h 164004"/>
                <a:gd name="T26" fmla="*/ 1489705 w 1964872"/>
                <a:gd name="T27" fmla="*/ 94618 h 164004"/>
                <a:gd name="T28" fmla="*/ 1534449 w 1964872"/>
                <a:gd name="T29" fmla="*/ 79666 h 164004"/>
                <a:gd name="T30" fmla="*/ 1507999 w 1964872"/>
                <a:gd name="T31" fmla="*/ 130596 h 164004"/>
                <a:gd name="T32" fmla="*/ 1392527 w 1964872"/>
                <a:gd name="T33" fmla="*/ 95436 h 164004"/>
                <a:gd name="T34" fmla="*/ 1368641 w 1964872"/>
                <a:gd name="T35" fmla="*/ 141927 h 164004"/>
                <a:gd name="T36" fmla="*/ 1366311 w 1964872"/>
                <a:gd name="T37" fmla="*/ 45557 h 164004"/>
                <a:gd name="T38" fmla="*/ 1395790 w 1964872"/>
                <a:gd name="T39" fmla="*/ 121835 h 164004"/>
                <a:gd name="T40" fmla="*/ 1263890 w 1964872"/>
                <a:gd name="T41" fmla="*/ 103029 h 164004"/>
                <a:gd name="T42" fmla="*/ 1255850 w 1964872"/>
                <a:gd name="T43" fmla="*/ 64247 h 164004"/>
                <a:gd name="T44" fmla="*/ 1210640 w 1964872"/>
                <a:gd name="T45" fmla="*/ 163888 h 164004"/>
                <a:gd name="T46" fmla="*/ 1288242 w 1964872"/>
                <a:gd name="T47" fmla="*/ 81535 h 164004"/>
                <a:gd name="T48" fmla="*/ 1040638 w 1964872"/>
                <a:gd name="T49" fmla="*/ 95436 h 164004"/>
                <a:gd name="T50" fmla="*/ 1016751 w 1964872"/>
                <a:gd name="T51" fmla="*/ 141927 h 164004"/>
                <a:gd name="T52" fmla="*/ 1014421 w 1964872"/>
                <a:gd name="T53" fmla="*/ 45557 h 164004"/>
                <a:gd name="T54" fmla="*/ 1043900 w 1964872"/>
                <a:gd name="T55" fmla="*/ 121835 h 164004"/>
                <a:gd name="T56" fmla="*/ 878326 w 1964872"/>
                <a:gd name="T57" fmla="*/ 67868 h 164004"/>
                <a:gd name="T58" fmla="*/ 907572 w 1964872"/>
                <a:gd name="T59" fmla="*/ 61911 h 164004"/>
                <a:gd name="T60" fmla="*/ 912466 w 1964872"/>
                <a:gd name="T61" fmla="*/ 140993 h 164004"/>
                <a:gd name="T62" fmla="*/ 907572 w 1964872"/>
                <a:gd name="T63" fmla="*/ 3621 h 164004"/>
                <a:gd name="T64" fmla="*/ 701565 w 1964872"/>
                <a:gd name="T65" fmla="*/ 67518 h 164004"/>
                <a:gd name="T66" fmla="*/ 753184 w 1964872"/>
                <a:gd name="T67" fmla="*/ 109337 h 164004"/>
                <a:gd name="T68" fmla="*/ 703197 w 1964872"/>
                <a:gd name="T69" fmla="*/ 164005 h 164004"/>
                <a:gd name="T70" fmla="*/ 597397 w 1964872"/>
                <a:gd name="T71" fmla="*/ 45674 h 164004"/>
                <a:gd name="T72" fmla="*/ 544264 w 1964872"/>
                <a:gd name="T73" fmla="*/ 160968 h 164004"/>
                <a:gd name="T74" fmla="*/ 609631 w 1964872"/>
                <a:gd name="T75" fmla="*/ 90296 h 164004"/>
                <a:gd name="T76" fmla="*/ 485421 w 1964872"/>
                <a:gd name="T77" fmla="*/ 141927 h 164004"/>
                <a:gd name="T78" fmla="*/ 519678 w 1964872"/>
                <a:gd name="T79" fmla="*/ 48594 h 164004"/>
                <a:gd name="T80" fmla="*/ 441144 w 1964872"/>
                <a:gd name="T81" fmla="*/ 48594 h 164004"/>
                <a:gd name="T82" fmla="*/ 440095 w 1964872"/>
                <a:gd name="T83" fmla="*/ 120784 h 164004"/>
                <a:gd name="T84" fmla="*/ 503365 w 1964872"/>
                <a:gd name="T85" fmla="*/ 119616 h 164004"/>
                <a:gd name="T86" fmla="*/ 299106 w 1964872"/>
                <a:gd name="T87" fmla="*/ 48594 h 164004"/>
                <a:gd name="T88" fmla="*/ 352589 w 1964872"/>
                <a:gd name="T89" fmla="*/ 68686 h 164004"/>
                <a:gd name="T90" fmla="*/ 405838 w 1964872"/>
                <a:gd name="T91" fmla="*/ 95669 h 164004"/>
                <a:gd name="T92" fmla="*/ 195404 w 1964872"/>
                <a:gd name="T93" fmla="*/ 95553 h 164004"/>
                <a:gd name="T94" fmla="*/ 194704 w 1964872"/>
                <a:gd name="T95" fmla="*/ 109337 h 164004"/>
                <a:gd name="T96" fmla="*/ 166157 w 1964872"/>
                <a:gd name="T97" fmla="*/ 105014 h 164004"/>
                <a:gd name="T98" fmla="*/ 252265 w 1964872"/>
                <a:gd name="T99" fmla="*/ 122069 h 164004"/>
                <a:gd name="T100" fmla="*/ 28664 w 1964872"/>
                <a:gd name="T101" fmla="*/ 83755 h 164004"/>
                <a:gd name="T102" fmla="*/ 78068 w 1964872"/>
                <a:gd name="T103" fmla="*/ 3271 h 1640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964872" h="164004">
                  <a:moveTo>
                    <a:pt x="1917099" y="45557"/>
                  </a:moveTo>
                  <a:cubicBezTo>
                    <a:pt x="1900320" y="45791"/>
                    <a:pt x="1887037" y="53617"/>
                    <a:pt x="1880512" y="66817"/>
                  </a:cubicBezTo>
                  <a:lnTo>
                    <a:pt x="1876434" y="48594"/>
                  </a:lnTo>
                  <a:lnTo>
                    <a:pt x="1858024" y="48594"/>
                  </a:lnTo>
                  <a:lnTo>
                    <a:pt x="1858024" y="160968"/>
                  </a:lnTo>
                  <a:lnTo>
                    <a:pt x="1885522" y="160968"/>
                  </a:lnTo>
                  <a:lnTo>
                    <a:pt x="1885522" y="98823"/>
                  </a:lnTo>
                  <a:cubicBezTo>
                    <a:pt x="1885522" y="80601"/>
                    <a:pt x="1895660" y="68686"/>
                    <a:pt x="1911506" y="68686"/>
                  </a:cubicBezTo>
                  <a:cubicBezTo>
                    <a:pt x="1927353" y="68452"/>
                    <a:pt x="1937374" y="80367"/>
                    <a:pt x="1937374" y="99057"/>
                  </a:cubicBezTo>
                  <a:lnTo>
                    <a:pt x="1937374" y="160968"/>
                  </a:lnTo>
                  <a:lnTo>
                    <a:pt x="1964872" y="160968"/>
                  </a:lnTo>
                  <a:lnTo>
                    <a:pt x="1964872" y="95669"/>
                  </a:lnTo>
                  <a:cubicBezTo>
                    <a:pt x="1964872" y="65181"/>
                    <a:pt x="1946229" y="45440"/>
                    <a:pt x="1917099" y="45674"/>
                  </a:cubicBezTo>
                  <a:moveTo>
                    <a:pt x="1777276" y="67751"/>
                  </a:moveTo>
                  <a:cubicBezTo>
                    <a:pt x="1795220" y="67751"/>
                    <a:pt x="1807105" y="82586"/>
                    <a:pt x="1807105" y="104898"/>
                  </a:cubicBezTo>
                  <a:cubicBezTo>
                    <a:pt x="1807105" y="127209"/>
                    <a:pt x="1795220" y="142044"/>
                    <a:pt x="1777276" y="142044"/>
                  </a:cubicBezTo>
                  <a:cubicBezTo>
                    <a:pt x="1759332" y="142044"/>
                    <a:pt x="1747447" y="127209"/>
                    <a:pt x="1747447" y="104898"/>
                  </a:cubicBezTo>
                  <a:cubicBezTo>
                    <a:pt x="1747447" y="82586"/>
                    <a:pt x="1759332" y="67751"/>
                    <a:pt x="1777276" y="67751"/>
                  </a:cubicBezTo>
                  <a:moveTo>
                    <a:pt x="1777276" y="45674"/>
                  </a:moveTo>
                  <a:cubicBezTo>
                    <a:pt x="1742320" y="45674"/>
                    <a:pt x="1719132" y="69387"/>
                    <a:pt x="1719132" y="104898"/>
                  </a:cubicBezTo>
                  <a:cubicBezTo>
                    <a:pt x="1719132" y="140409"/>
                    <a:pt x="1742436" y="164005"/>
                    <a:pt x="1777276" y="164005"/>
                  </a:cubicBezTo>
                  <a:cubicBezTo>
                    <a:pt x="1812115" y="164005"/>
                    <a:pt x="1835419" y="140292"/>
                    <a:pt x="1835419" y="104898"/>
                  </a:cubicBezTo>
                  <a:cubicBezTo>
                    <a:pt x="1835419" y="69503"/>
                    <a:pt x="1812115" y="45674"/>
                    <a:pt x="1777276" y="45674"/>
                  </a:cubicBezTo>
                  <a:moveTo>
                    <a:pt x="1696295" y="48594"/>
                  </a:moveTo>
                  <a:lnTo>
                    <a:pt x="1668796" y="48594"/>
                  </a:lnTo>
                  <a:lnTo>
                    <a:pt x="1668796" y="160968"/>
                  </a:lnTo>
                  <a:lnTo>
                    <a:pt x="1696295" y="160968"/>
                  </a:lnTo>
                  <a:lnTo>
                    <a:pt x="1696295" y="48594"/>
                  </a:lnTo>
                  <a:close/>
                  <a:moveTo>
                    <a:pt x="1682545" y="36212"/>
                  </a:moveTo>
                  <a:cubicBezTo>
                    <a:pt x="1692682" y="36212"/>
                    <a:pt x="1700722" y="28152"/>
                    <a:pt x="1700722" y="17989"/>
                  </a:cubicBezTo>
                  <a:cubicBezTo>
                    <a:pt x="1700722" y="7826"/>
                    <a:pt x="1692682" y="0"/>
                    <a:pt x="1682545" y="0"/>
                  </a:cubicBezTo>
                  <a:cubicBezTo>
                    <a:pt x="1672408" y="0"/>
                    <a:pt x="1664601" y="8060"/>
                    <a:pt x="1664601" y="17989"/>
                  </a:cubicBezTo>
                  <a:cubicBezTo>
                    <a:pt x="1664601" y="27918"/>
                    <a:pt x="1672641" y="36212"/>
                    <a:pt x="1682545" y="36212"/>
                  </a:cubicBezTo>
                  <a:moveTo>
                    <a:pt x="1628014" y="119616"/>
                  </a:moveTo>
                  <a:cubicBezTo>
                    <a:pt x="1627781" y="133984"/>
                    <a:pt x="1621023" y="141927"/>
                    <a:pt x="1610070" y="141927"/>
                  </a:cubicBezTo>
                  <a:cubicBezTo>
                    <a:pt x="1599117" y="141927"/>
                    <a:pt x="1592242" y="134101"/>
                    <a:pt x="1592242" y="121602"/>
                  </a:cubicBezTo>
                  <a:lnTo>
                    <a:pt x="1592242" y="69854"/>
                  </a:lnTo>
                  <a:lnTo>
                    <a:pt x="1644327" y="69854"/>
                  </a:lnTo>
                  <a:lnTo>
                    <a:pt x="1644327" y="48594"/>
                  </a:lnTo>
                  <a:lnTo>
                    <a:pt x="1592242" y="48594"/>
                  </a:lnTo>
                  <a:lnTo>
                    <a:pt x="1592242" y="18924"/>
                  </a:lnTo>
                  <a:lnTo>
                    <a:pt x="1572550" y="18924"/>
                  </a:lnTo>
                  <a:lnTo>
                    <a:pt x="1565792" y="48594"/>
                  </a:lnTo>
                  <a:lnTo>
                    <a:pt x="1544819" y="48594"/>
                  </a:lnTo>
                  <a:lnTo>
                    <a:pt x="1544819" y="69854"/>
                  </a:lnTo>
                  <a:lnTo>
                    <a:pt x="1564744" y="69854"/>
                  </a:lnTo>
                  <a:lnTo>
                    <a:pt x="1564744" y="120784"/>
                  </a:lnTo>
                  <a:cubicBezTo>
                    <a:pt x="1564744" y="146717"/>
                    <a:pt x="1581289" y="164005"/>
                    <a:pt x="1609138" y="164005"/>
                  </a:cubicBezTo>
                  <a:cubicBezTo>
                    <a:pt x="1635355" y="164005"/>
                    <a:pt x="1653182" y="149170"/>
                    <a:pt x="1653532" y="127092"/>
                  </a:cubicBezTo>
                  <a:lnTo>
                    <a:pt x="1627897" y="119733"/>
                  </a:lnTo>
                  <a:lnTo>
                    <a:pt x="1628014" y="119616"/>
                  </a:lnTo>
                  <a:close/>
                  <a:moveTo>
                    <a:pt x="1458827" y="123588"/>
                  </a:moveTo>
                  <a:lnTo>
                    <a:pt x="1434125" y="130596"/>
                  </a:lnTo>
                  <a:cubicBezTo>
                    <a:pt x="1436688" y="150571"/>
                    <a:pt x="1457429" y="163888"/>
                    <a:pt x="1485976" y="163888"/>
                  </a:cubicBezTo>
                  <a:cubicBezTo>
                    <a:pt x="1516038" y="163888"/>
                    <a:pt x="1536080" y="150571"/>
                    <a:pt x="1536080" y="130012"/>
                  </a:cubicBezTo>
                  <a:cubicBezTo>
                    <a:pt x="1536080" y="101160"/>
                    <a:pt x="1509863" y="97538"/>
                    <a:pt x="1489705" y="94618"/>
                  </a:cubicBezTo>
                  <a:cubicBezTo>
                    <a:pt x="1476422" y="92282"/>
                    <a:pt x="1465003" y="90413"/>
                    <a:pt x="1465003" y="79082"/>
                  </a:cubicBezTo>
                  <a:cubicBezTo>
                    <a:pt x="1465003" y="70555"/>
                    <a:pt x="1473043" y="65065"/>
                    <a:pt x="1485161" y="65065"/>
                  </a:cubicBezTo>
                  <a:cubicBezTo>
                    <a:pt x="1498094" y="65065"/>
                    <a:pt x="1507532" y="72657"/>
                    <a:pt x="1508814" y="83871"/>
                  </a:cubicBezTo>
                  <a:lnTo>
                    <a:pt x="1534449" y="79666"/>
                  </a:lnTo>
                  <a:cubicBezTo>
                    <a:pt x="1532584" y="59341"/>
                    <a:pt x="1512892" y="45557"/>
                    <a:pt x="1485161" y="45557"/>
                  </a:cubicBezTo>
                  <a:cubicBezTo>
                    <a:pt x="1457429" y="45557"/>
                    <a:pt x="1438436" y="60042"/>
                    <a:pt x="1438436" y="81418"/>
                  </a:cubicBezTo>
                  <a:cubicBezTo>
                    <a:pt x="1438436" y="105599"/>
                    <a:pt x="1457895" y="111089"/>
                    <a:pt x="1476072" y="114243"/>
                  </a:cubicBezTo>
                  <a:cubicBezTo>
                    <a:pt x="1492618" y="117046"/>
                    <a:pt x="1507999" y="118331"/>
                    <a:pt x="1507999" y="130596"/>
                  </a:cubicBezTo>
                  <a:cubicBezTo>
                    <a:pt x="1507999" y="138890"/>
                    <a:pt x="1499143" y="144380"/>
                    <a:pt x="1485976" y="144380"/>
                  </a:cubicBezTo>
                  <a:cubicBezTo>
                    <a:pt x="1472810" y="144380"/>
                    <a:pt x="1461391" y="135853"/>
                    <a:pt x="1458944" y="123588"/>
                  </a:cubicBezTo>
                  <a:moveTo>
                    <a:pt x="1366544" y="67401"/>
                  </a:moveTo>
                  <a:cubicBezTo>
                    <a:pt x="1382041" y="67167"/>
                    <a:pt x="1392178" y="78381"/>
                    <a:pt x="1392527" y="95436"/>
                  </a:cubicBezTo>
                  <a:lnTo>
                    <a:pt x="1339045" y="95436"/>
                  </a:lnTo>
                  <a:cubicBezTo>
                    <a:pt x="1341841" y="78498"/>
                    <a:pt x="1351979" y="67634"/>
                    <a:pt x="1366544" y="67401"/>
                  </a:cubicBezTo>
                  <a:moveTo>
                    <a:pt x="1395906" y="121952"/>
                  </a:moveTo>
                  <a:cubicBezTo>
                    <a:pt x="1392993" y="133867"/>
                    <a:pt x="1381924" y="141927"/>
                    <a:pt x="1368641" y="141927"/>
                  </a:cubicBezTo>
                  <a:cubicBezTo>
                    <a:pt x="1351512" y="141927"/>
                    <a:pt x="1339860" y="128961"/>
                    <a:pt x="1338346" y="109220"/>
                  </a:cubicBezTo>
                  <a:lnTo>
                    <a:pt x="1418162" y="109220"/>
                  </a:lnTo>
                  <a:lnTo>
                    <a:pt x="1418162" y="96487"/>
                  </a:lnTo>
                  <a:cubicBezTo>
                    <a:pt x="1418162" y="65882"/>
                    <a:pt x="1397421" y="45557"/>
                    <a:pt x="1366311" y="45557"/>
                  </a:cubicBezTo>
                  <a:cubicBezTo>
                    <a:pt x="1332287" y="45557"/>
                    <a:pt x="1309798" y="69270"/>
                    <a:pt x="1309798" y="104898"/>
                  </a:cubicBezTo>
                  <a:cubicBezTo>
                    <a:pt x="1309798" y="140525"/>
                    <a:pt x="1333102" y="163888"/>
                    <a:pt x="1368175" y="163888"/>
                  </a:cubicBezTo>
                  <a:cubicBezTo>
                    <a:pt x="1395091" y="163888"/>
                    <a:pt x="1416181" y="150104"/>
                    <a:pt x="1421424" y="129311"/>
                  </a:cubicBezTo>
                  <a:lnTo>
                    <a:pt x="1395790" y="121835"/>
                  </a:lnTo>
                  <a:lnTo>
                    <a:pt x="1395906" y="121952"/>
                  </a:lnTo>
                  <a:close/>
                  <a:moveTo>
                    <a:pt x="1212038" y="81652"/>
                  </a:moveTo>
                  <a:lnTo>
                    <a:pt x="1212038" y="103029"/>
                  </a:lnTo>
                  <a:lnTo>
                    <a:pt x="1263890" y="103029"/>
                  </a:lnTo>
                  <a:cubicBezTo>
                    <a:pt x="1261326" y="126157"/>
                    <a:pt x="1242567" y="140993"/>
                    <a:pt x="1214835" y="140993"/>
                  </a:cubicBezTo>
                  <a:cubicBezTo>
                    <a:pt x="1183957" y="140993"/>
                    <a:pt x="1163217" y="117864"/>
                    <a:pt x="1163217" y="83521"/>
                  </a:cubicBezTo>
                  <a:cubicBezTo>
                    <a:pt x="1163217" y="49178"/>
                    <a:pt x="1183141" y="26049"/>
                    <a:pt x="1212505" y="26049"/>
                  </a:cubicBezTo>
                  <a:cubicBezTo>
                    <a:pt x="1236624" y="26049"/>
                    <a:pt x="1253986" y="41352"/>
                    <a:pt x="1255850" y="64247"/>
                  </a:cubicBezTo>
                  <a:lnTo>
                    <a:pt x="1283931" y="59107"/>
                  </a:lnTo>
                  <a:cubicBezTo>
                    <a:pt x="1281601" y="25582"/>
                    <a:pt x="1253053" y="3154"/>
                    <a:pt x="1212388" y="3154"/>
                  </a:cubicBezTo>
                  <a:cubicBezTo>
                    <a:pt x="1165664" y="3154"/>
                    <a:pt x="1134320" y="35394"/>
                    <a:pt x="1134320" y="83521"/>
                  </a:cubicBezTo>
                  <a:cubicBezTo>
                    <a:pt x="1134320" y="131648"/>
                    <a:pt x="1164964" y="163888"/>
                    <a:pt x="1210640" y="163888"/>
                  </a:cubicBezTo>
                  <a:cubicBezTo>
                    <a:pt x="1236042" y="163888"/>
                    <a:pt x="1256782" y="153492"/>
                    <a:pt x="1268550" y="136087"/>
                  </a:cubicBezTo>
                  <a:lnTo>
                    <a:pt x="1272629" y="160851"/>
                  </a:lnTo>
                  <a:lnTo>
                    <a:pt x="1288242" y="160851"/>
                  </a:lnTo>
                  <a:lnTo>
                    <a:pt x="1288242" y="81535"/>
                  </a:lnTo>
                  <a:lnTo>
                    <a:pt x="1211922" y="81535"/>
                  </a:lnTo>
                  <a:lnTo>
                    <a:pt x="1212038" y="81652"/>
                  </a:lnTo>
                  <a:close/>
                  <a:moveTo>
                    <a:pt x="1014654" y="67401"/>
                  </a:moveTo>
                  <a:cubicBezTo>
                    <a:pt x="1030035" y="67167"/>
                    <a:pt x="1040288" y="78381"/>
                    <a:pt x="1040638" y="95436"/>
                  </a:cubicBezTo>
                  <a:lnTo>
                    <a:pt x="987155" y="95436"/>
                  </a:lnTo>
                  <a:cubicBezTo>
                    <a:pt x="989952" y="78498"/>
                    <a:pt x="1000089" y="67634"/>
                    <a:pt x="1014654" y="67401"/>
                  </a:cubicBezTo>
                  <a:moveTo>
                    <a:pt x="1044017" y="121952"/>
                  </a:moveTo>
                  <a:cubicBezTo>
                    <a:pt x="1040987" y="133867"/>
                    <a:pt x="1030035" y="141927"/>
                    <a:pt x="1016751" y="141927"/>
                  </a:cubicBezTo>
                  <a:cubicBezTo>
                    <a:pt x="999623" y="141927"/>
                    <a:pt x="987971" y="128961"/>
                    <a:pt x="986456" y="109220"/>
                  </a:cubicBezTo>
                  <a:lnTo>
                    <a:pt x="1066272" y="109220"/>
                  </a:lnTo>
                  <a:lnTo>
                    <a:pt x="1066272" y="96487"/>
                  </a:lnTo>
                  <a:cubicBezTo>
                    <a:pt x="1066272" y="65882"/>
                    <a:pt x="1045532" y="45557"/>
                    <a:pt x="1014421" y="45557"/>
                  </a:cubicBezTo>
                  <a:cubicBezTo>
                    <a:pt x="980397" y="45557"/>
                    <a:pt x="957909" y="69270"/>
                    <a:pt x="957909" y="104898"/>
                  </a:cubicBezTo>
                  <a:cubicBezTo>
                    <a:pt x="957909" y="140525"/>
                    <a:pt x="981213" y="163888"/>
                    <a:pt x="1016285" y="163888"/>
                  </a:cubicBezTo>
                  <a:cubicBezTo>
                    <a:pt x="1043201" y="163888"/>
                    <a:pt x="1064291" y="150104"/>
                    <a:pt x="1069535" y="129311"/>
                  </a:cubicBezTo>
                  <a:lnTo>
                    <a:pt x="1043900" y="121835"/>
                  </a:lnTo>
                  <a:lnTo>
                    <a:pt x="1044017" y="121952"/>
                  </a:lnTo>
                  <a:close/>
                  <a:moveTo>
                    <a:pt x="878326" y="141694"/>
                  </a:moveTo>
                  <a:cubicBezTo>
                    <a:pt x="860731" y="141694"/>
                    <a:pt x="849079" y="127092"/>
                    <a:pt x="849079" y="104781"/>
                  </a:cubicBezTo>
                  <a:cubicBezTo>
                    <a:pt x="849079" y="82470"/>
                    <a:pt x="860731" y="67868"/>
                    <a:pt x="878326" y="67868"/>
                  </a:cubicBezTo>
                  <a:cubicBezTo>
                    <a:pt x="895920" y="67868"/>
                    <a:pt x="907572" y="82470"/>
                    <a:pt x="907572" y="104781"/>
                  </a:cubicBezTo>
                  <a:cubicBezTo>
                    <a:pt x="907572" y="127092"/>
                    <a:pt x="895687" y="141694"/>
                    <a:pt x="878326" y="141694"/>
                  </a:cubicBezTo>
                  <a:moveTo>
                    <a:pt x="907572" y="3621"/>
                  </a:moveTo>
                  <a:lnTo>
                    <a:pt x="907572" y="61911"/>
                  </a:lnTo>
                  <a:cubicBezTo>
                    <a:pt x="898717" y="51514"/>
                    <a:pt x="886249" y="45557"/>
                    <a:pt x="872034" y="45557"/>
                  </a:cubicBezTo>
                  <a:cubicBezTo>
                    <a:pt x="840690" y="45557"/>
                    <a:pt x="819949" y="69270"/>
                    <a:pt x="819949" y="104781"/>
                  </a:cubicBezTo>
                  <a:cubicBezTo>
                    <a:pt x="820183" y="140175"/>
                    <a:pt x="840923" y="163888"/>
                    <a:pt x="872034" y="163888"/>
                  </a:cubicBezTo>
                  <a:cubicBezTo>
                    <a:pt x="889162" y="163888"/>
                    <a:pt x="903727" y="155244"/>
                    <a:pt x="912466" y="140993"/>
                  </a:cubicBezTo>
                  <a:lnTo>
                    <a:pt x="916661" y="160968"/>
                  </a:lnTo>
                  <a:lnTo>
                    <a:pt x="935071" y="160968"/>
                  </a:lnTo>
                  <a:lnTo>
                    <a:pt x="935071" y="3621"/>
                  </a:lnTo>
                  <a:lnTo>
                    <a:pt x="907572" y="3621"/>
                  </a:lnTo>
                  <a:close/>
                  <a:moveTo>
                    <a:pt x="701565" y="67518"/>
                  </a:moveTo>
                  <a:cubicBezTo>
                    <a:pt x="717063" y="67284"/>
                    <a:pt x="727200" y="78498"/>
                    <a:pt x="727549" y="95553"/>
                  </a:cubicBezTo>
                  <a:lnTo>
                    <a:pt x="674067" y="95553"/>
                  </a:lnTo>
                  <a:cubicBezTo>
                    <a:pt x="676863" y="78615"/>
                    <a:pt x="687000" y="67751"/>
                    <a:pt x="701565" y="67518"/>
                  </a:cubicBezTo>
                  <a:moveTo>
                    <a:pt x="730928" y="122069"/>
                  </a:moveTo>
                  <a:cubicBezTo>
                    <a:pt x="728015" y="133984"/>
                    <a:pt x="716946" y="142044"/>
                    <a:pt x="703663" y="142044"/>
                  </a:cubicBezTo>
                  <a:cubicBezTo>
                    <a:pt x="686534" y="142044"/>
                    <a:pt x="674882" y="129078"/>
                    <a:pt x="673368" y="109337"/>
                  </a:cubicBezTo>
                  <a:lnTo>
                    <a:pt x="753184" y="109337"/>
                  </a:lnTo>
                  <a:lnTo>
                    <a:pt x="753184" y="96604"/>
                  </a:lnTo>
                  <a:cubicBezTo>
                    <a:pt x="753184" y="65999"/>
                    <a:pt x="732443" y="45674"/>
                    <a:pt x="701332" y="45674"/>
                  </a:cubicBezTo>
                  <a:cubicBezTo>
                    <a:pt x="667309" y="45674"/>
                    <a:pt x="644820" y="69387"/>
                    <a:pt x="644820" y="105014"/>
                  </a:cubicBezTo>
                  <a:cubicBezTo>
                    <a:pt x="644820" y="140642"/>
                    <a:pt x="668124" y="164005"/>
                    <a:pt x="703197" y="164005"/>
                  </a:cubicBezTo>
                  <a:cubicBezTo>
                    <a:pt x="730113" y="164005"/>
                    <a:pt x="751203" y="150221"/>
                    <a:pt x="756446" y="129428"/>
                  </a:cubicBezTo>
                  <a:lnTo>
                    <a:pt x="730812" y="121952"/>
                  </a:lnTo>
                  <a:lnTo>
                    <a:pt x="730928" y="122069"/>
                  </a:lnTo>
                  <a:close/>
                  <a:moveTo>
                    <a:pt x="597397" y="45674"/>
                  </a:moveTo>
                  <a:cubicBezTo>
                    <a:pt x="583647" y="45674"/>
                    <a:pt x="572462" y="52682"/>
                    <a:pt x="566053" y="64714"/>
                  </a:cubicBezTo>
                  <a:lnTo>
                    <a:pt x="562674" y="48594"/>
                  </a:lnTo>
                  <a:lnTo>
                    <a:pt x="544264" y="48594"/>
                  </a:lnTo>
                  <a:lnTo>
                    <a:pt x="544264" y="160968"/>
                  </a:lnTo>
                  <a:lnTo>
                    <a:pt x="571762" y="160968"/>
                  </a:lnTo>
                  <a:lnTo>
                    <a:pt x="571762" y="96020"/>
                  </a:lnTo>
                  <a:cubicBezTo>
                    <a:pt x="571762" y="79666"/>
                    <a:pt x="578987" y="69503"/>
                    <a:pt x="591454" y="69503"/>
                  </a:cubicBezTo>
                  <a:cubicBezTo>
                    <a:pt x="602407" y="69503"/>
                    <a:pt x="609631" y="77797"/>
                    <a:pt x="609631" y="90296"/>
                  </a:cubicBezTo>
                  <a:lnTo>
                    <a:pt x="635382" y="86091"/>
                  </a:lnTo>
                  <a:cubicBezTo>
                    <a:pt x="635382" y="61677"/>
                    <a:pt x="620118" y="45323"/>
                    <a:pt x="597280" y="45557"/>
                  </a:cubicBezTo>
                  <a:moveTo>
                    <a:pt x="503365" y="119616"/>
                  </a:moveTo>
                  <a:cubicBezTo>
                    <a:pt x="503132" y="133984"/>
                    <a:pt x="496374" y="141927"/>
                    <a:pt x="485421" y="141927"/>
                  </a:cubicBezTo>
                  <a:cubicBezTo>
                    <a:pt x="474468" y="141927"/>
                    <a:pt x="467594" y="134101"/>
                    <a:pt x="467594" y="121602"/>
                  </a:cubicBezTo>
                  <a:lnTo>
                    <a:pt x="467594" y="69854"/>
                  </a:lnTo>
                  <a:lnTo>
                    <a:pt x="519678" y="69854"/>
                  </a:lnTo>
                  <a:lnTo>
                    <a:pt x="519678" y="48594"/>
                  </a:lnTo>
                  <a:lnTo>
                    <a:pt x="467594" y="48594"/>
                  </a:lnTo>
                  <a:lnTo>
                    <a:pt x="467594" y="18924"/>
                  </a:lnTo>
                  <a:lnTo>
                    <a:pt x="447902" y="18924"/>
                  </a:lnTo>
                  <a:lnTo>
                    <a:pt x="441144" y="48594"/>
                  </a:lnTo>
                  <a:lnTo>
                    <a:pt x="420170" y="48594"/>
                  </a:lnTo>
                  <a:lnTo>
                    <a:pt x="420170" y="69854"/>
                  </a:lnTo>
                  <a:lnTo>
                    <a:pt x="440095" y="69854"/>
                  </a:lnTo>
                  <a:lnTo>
                    <a:pt x="440095" y="120784"/>
                  </a:lnTo>
                  <a:cubicBezTo>
                    <a:pt x="440095" y="146717"/>
                    <a:pt x="456641" y="164005"/>
                    <a:pt x="484489" y="164005"/>
                  </a:cubicBezTo>
                  <a:cubicBezTo>
                    <a:pt x="510706" y="164005"/>
                    <a:pt x="528534" y="149170"/>
                    <a:pt x="528883" y="127092"/>
                  </a:cubicBezTo>
                  <a:lnTo>
                    <a:pt x="503249" y="119733"/>
                  </a:lnTo>
                  <a:lnTo>
                    <a:pt x="503365" y="119616"/>
                  </a:lnTo>
                  <a:close/>
                  <a:moveTo>
                    <a:pt x="358065" y="45557"/>
                  </a:moveTo>
                  <a:cubicBezTo>
                    <a:pt x="341403" y="45791"/>
                    <a:pt x="328003" y="53617"/>
                    <a:pt x="321478" y="66817"/>
                  </a:cubicBezTo>
                  <a:lnTo>
                    <a:pt x="317516" y="48594"/>
                  </a:lnTo>
                  <a:lnTo>
                    <a:pt x="299106" y="48594"/>
                  </a:lnTo>
                  <a:lnTo>
                    <a:pt x="299106" y="160968"/>
                  </a:lnTo>
                  <a:lnTo>
                    <a:pt x="326605" y="160968"/>
                  </a:lnTo>
                  <a:lnTo>
                    <a:pt x="326605" y="98823"/>
                  </a:lnTo>
                  <a:cubicBezTo>
                    <a:pt x="326605" y="80601"/>
                    <a:pt x="336742" y="68686"/>
                    <a:pt x="352589" y="68686"/>
                  </a:cubicBezTo>
                  <a:cubicBezTo>
                    <a:pt x="368435" y="68452"/>
                    <a:pt x="378340" y="80367"/>
                    <a:pt x="378340" y="99057"/>
                  </a:cubicBezTo>
                  <a:lnTo>
                    <a:pt x="378340" y="160968"/>
                  </a:lnTo>
                  <a:lnTo>
                    <a:pt x="405838" y="160968"/>
                  </a:lnTo>
                  <a:lnTo>
                    <a:pt x="405838" y="95669"/>
                  </a:lnTo>
                  <a:cubicBezTo>
                    <a:pt x="405838" y="65181"/>
                    <a:pt x="387195" y="45440"/>
                    <a:pt x="358065" y="45674"/>
                  </a:cubicBezTo>
                  <a:moveTo>
                    <a:pt x="222902" y="67518"/>
                  </a:moveTo>
                  <a:cubicBezTo>
                    <a:pt x="238399" y="67284"/>
                    <a:pt x="248537" y="78498"/>
                    <a:pt x="248886" y="95553"/>
                  </a:cubicBezTo>
                  <a:lnTo>
                    <a:pt x="195404" y="95553"/>
                  </a:lnTo>
                  <a:cubicBezTo>
                    <a:pt x="198200" y="78615"/>
                    <a:pt x="208337" y="67751"/>
                    <a:pt x="222902" y="67518"/>
                  </a:cubicBezTo>
                  <a:moveTo>
                    <a:pt x="252265" y="122069"/>
                  </a:moveTo>
                  <a:cubicBezTo>
                    <a:pt x="249352" y="133984"/>
                    <a:pt x="238283" y="142044"/>
                    <a:pt x="225000" y="142044"/>
                  </a:cubicBezTo>
                  <a:cubicBezTo>
                    <a:pt x="207871" y="142044"/>
                    <a:pt x="196219" y="129078"/>
                    <a:pt x="194704" y="109337"/>
                  </a:cubicBezTo>
                  <a:lnTo>
                    <a:pt x="274521" y="109337"/>
                  </a:lnTo>
                  <a:lnTo>
                    <a:pt x="274521" y="96604"/>
                  </a:lnTo>
                  <a:cubicBezTo>
                    <a:pt x="274521" y="65999"/>
                    <a:pt x="253780" y="45674"/>
                    <a:pt x="222669" y="45674"/>
                  </a:cubicBezTo>
                  <a:cubicBezTo>
                    <a:pt x="188645" y="45674"/>
                    <a:pt x="166157" y="69387"/>
                    <a:pt x="166157" y="105014"/>
                  </a:cubicBezTo>
                  <a:cubicBezTo>
                    <a:pt x="166157" y="140642"/>
                    <a:pt x="189461" y="164005"/>
                    <a:pt x="224534" y="164005"/>
                  </a:cubicBezTo>
                  <a:cubicBezTo>
                    <a:pt x="251450" y="164005"/>
                    <a:pt x="272540" y="150221"/>
                    <a:pt x="277783" y="129428"/>
                  </a:cubicBezTo>
                  <a:lnTo>
                    <a:pt x="252149" y="121952"/>
                  </a:lnTo>
                  <a:lnTo>
                    <a:pt x="252265" y="122069"/>
                  </a:lnTo>
                  <a:close/>
                  <a:moveTo>
                    <a:pt x="153457" y="112140"/>
                  </a:moveTo>
                  <a:lnTo>
                    <a:pt x="126191" y="104547"/>
                  </a:lnTo>
                  <a:cubicBezTo>
                    <a:pt x="121297" y="126625"/>
                    <a:pt x="102770" y="141226"/>
                    <a:pt x="79466" y="141226"/>
                  </a:cubicBezTo>
                  <a:cubicBezTo>
                    <a:pt x="49055" y="141226"/>
                    <a:pt x="28664" y="118097"/>
                    <a:pt x="28664" y="83755"/>
                  </a:cubicBezTo>
                  <a:cubicBezTo>
                    <a:pt x="28664" y="49412"/>
                    <a:pt x="47890" y="26283"/>
                    <a:pt x="76903" y="26283"/>
                  </a:cubicBezTo>
                  <a:cubicBezTo>
                    <a:pt x="101605" y="26283"/>
                    <a:pt x="118734" y="43688"/>
                    <a:pt x="119433" y="69270"/>
                  </a:cubicBezTo>
                  <a:lnTo>
                    <a:pt x="147631" y="64364"/>
                  </a:lnTo>
                  <a:cubicBezTo>
                    <a:pt x="146931" y="27685"/>
                    <a:pt x="119083" y="3271"/>
                    <a:pt x="78068" y="3271"/>
                  </a:cubicBezTo>
                  <a:cubicBezTo>
                    <a:pt x="31111" y="3271"/>
                    <a:pt x="0" y="35511"/>
                    <a:pt x="0" y="83638"/>
                  </a:cubicBezTo>
                  <a:cubicBezTo>
                    <a:pt x="0" y="131765"/>
                    <a:pt x="31693" y="164005"/>
                    <a:pt x="79583" y="164005"/>
                  </a:cubicBezTo>
                  <a:cubicBezTo>
                    <a:pt x="116170" y="164005"/>
                    <a:pt x="145766" y="143212"/>
                    <a:pt x="153690" y="112023"/>
                  </a:cubicBezTo>
                </a:path>
              </a:pathLst>
            </a:custGeom>
            <a:solidFill>
              <a:schemeClr val="bg1"/>
            </a:solidFill>
            <a:ln>
              <a:noFill/>
            </a:ln>
            <a:extLst>
              <a:ext uri="{91240B29-F687-4F45-9708-019B960494DF}">
                <a14:hiddenLine xmlns:a14="http://schemas.microsoft.com/office/drawing/2010/main" w="0" cap="flat">
                  <a:solidFill>
                    <a:srgbClr val="000000"/>
                  </a:solidFill>
                  <a:prstDash val="solid"/>
                  <a:miter lim="800000"/>
                  <a:headEnd/>
                  <a:tailEnd/>
                </a14:hiddenLine>
              </a:ext>
            </a:extLst>
          </p:spPr>
          <p:txBody>
            <a:bodyPr anchor="ctr"/>
            <a:lstStyle/>
            <a:p>
              <a:endParaRPr lang="fr-FR"/>
            </a:p>
          </p:txBody>
        </p:sp>
      </p:grpSp>
      <p:sp>
        <p:nvSpPr>
          <p:cNvPr id="11" name="Titre 1"/>
          <p:cNvSpPr>
            <a:spLocks noGrp="1"/>
          </p:cNvSpPr>
          <p:nvPr>
            <p:ph type="ctrTitle"/>
          </p:nvPr>
        </p:nvSpPr>
        <p:spPr>
          <a:xfrm>
            <a:off x="1524000" y="2676524"/>
            <a:ext cx="9144000" cy="1961357"/>
          </a:xfrm>
        </p:spPr>
        <p:txBody>
          <a:bodyPr anchor="t"/>
          <a:lstStyle>
            <a:lvl1pPr algn="l">
              <a:defRPr sz="5400">
                <a:solidFill>
                  <a:schemeClr val="bg1"/>
                </a:solidFill>
                <a:latin typeface="Konstanz Black" panose="00000A00000000000000" pitchFamily="50" charset="0"/>
              </a:defRPr>
            </a:lvl1pPr>
          </a:lstStyle>
          <a:p>
            <a:r>
              <a:rPr lang="fr-FR" dirty="0"/>
              <a:t>Modifiez le style du titre</a:t>
            </a:r>
          </a:p>
        </p:txBody>
      </p:sp>
      <p:sp>
        <p:nvSpPr>
          <p:cNvPr id="12" name="Sous-titre 2"/>
          <p:cNvSpPr>
            <a:spLocks noGrp="1"/>
          </p:cNvSpPr>
          <p:nvPr>
            <p:ph type="subTitle" idx="1"/>
          </p:nvPr>
        </p:nvSpPr>
        <p:spPr>
          <a:xfrm>
            <a:off x="1524000" y="4637881"/>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Tree>
    <p:extLst>
      <p:ext uri="{BB962C8B-B14F-4D97-AF65-F5344CB8AC3E}">
        <p14:creationId xmlns:p14="http://schemas.microsoft.com/office/powerpoint/2010/main" val="1467226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a:t>Sensibilisation aux archives</a:t>
            </a:r>
          </a:p>
        </p:txBody>
      </p:sp>
      <p:sp>
        <p:nvSpPr>
          <p:cNvPr id="7" name="Espace réservé du numéro de diapositive 5"/>
          <p:cNvSpPr>
            <a:spLocks noGrp="1"/>
          </p:cNvSpPr>
          <p:nvPr>
            <p:ph type="sldNum" sz="quarter" idx="12"/>
          </p:nvPr>
        </p:nvSpPr>
        <p:spPr/>
        <p:txBody>
          <a:bodyPr/>
          <a:lstStyle>
            <a:lvl1pPr>
              <a:defRPr/>
            </a:lvl1pPr>
          </a:lstStyle>
          <a:p>
            <a:pPr>
              <a:defRPr/>
            </a:pPr>
            <a:fld id="{6717311E-ED9F-4D61-823A-BD13E70D78D1}" type="slidenum">
              <a:rPr lang="fr-FR"/>
              <a:pPr>
                <a:defRPr/>
              </a:pPr>
              <a:t>‹N°›</a:t>
            </a:fld>
            <a:endParaRPr lang="fr-FR"/>
          </a:p>
        </p:txBody>
      </p:sp>
    </p:spTree>
    <p:extLst>
      <p:ext uri="{BB962C8B-B14F-4D97-AF65-F5344CB8AC3E}">
        <p14:creationId xmlns:p14="http://schemas.microsoft.com/office/powerpoint/2010/main" val="3685037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endParaRPr lang="fr-FR"/>
          </a:p>
        </p:txBody>
      </p:sp>
      <p:sp>
        <p:nvSpPr>
          <p:cNvPr id="8" name="Espace réservé du pied de page 4"/>
          <p:cNvSpPr>
            <a:spLocks noGrp="1"/>
          </p:cNvSpPr>
          <p:nvPr>
            <p:ph type="ftr" sz="quarter" idx="11"/>
          </p:nvPr>
        </p:nvSpPr>
        <p:spPr/>
        <p:txBody>
          <a:bodyPr/>
          <a:lstStyle>
            <a:lvl1pPr>
              <a:defRPr/>
            </a:lvl1pPr>
          </a:lstStyle>
          <a:p>
            <a:pPr>
              <a:defRPr/>
            </a:pPr>
            <a:r>
              <a:rPr lang="fr-FR"/>
              <a:t>Sensibilisation aux archives</a:t>
            </a:r>
          </a:p>
        </p:txBody>
      </p:sp>
      <p:sp>
        <p:nvSpPr>
          <p:cNvPr id="9" name="Espace réservé du numéro de diapositive 5"/>
          <p:cNvSpPr>
            <a:spLocks noGrp="1"/>
          </p:cNvSpPr>
          <p:nvPr>
            <p:ph type="sldNum" sz="quarter" idx="12"/>
          </p:nvPr>
        </p:nvSpPr>
        <p:spPr/>
        <p:txBody>
          <a:bodyPr/>
          <a:lstStyle>
            <a:lvl1pPr>
              <a:defRPr/>
            </a:lvl1pPr>
          </a:lstStyle>
          <a:p>
            <a:pPr>
              <a:defRPr/>
            </a:pPr>
            <a:fld id="{327A54CF-9013-46EE-86D0-D07538CAE1DF}" type="slidenum">
              <a:rPr lang="fr-FR"/>
              <a:pPr>
                <a:defRPr/>
              </a:pPr>
              <a:t>‹N°›</a:t>
            </a:fld>
            <a:endParaRPr lang="fr-FR"/>
          </a:p>
        </p:txBody>
      </p:sp>
    </p:spTree>
    <p:extLst>
      <p:ext uri="{BB962C8B-B14F-4D97-AF65-F5344CB8AC3E}">
        <p14:creationId xmlns:p14="http://schemas.microsoft.com/office/powerpoint/2010/main" val="2568229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endParaRPr lang="fr-FR"/>
          </a:p>
        </p:txBody>
      </p:sp>
      <p:sp>
        <p:nvSpPr>
          <p:cNvPr id="4" name="Espace réservé du pied de page 4"/>
          <p:cNvSpPr>
            <a:spLocks noGrp="1"/>
          </p:cNvSpPr>
          <p:nvPr>
            <p:ph type="ftr" sz="quarter" idx="11"/>
          </p:nvPr>
        </p:nvSpPr>
        <p:spPr/>
        <p:txBody>
          <a:bodyPr/>
          <a:lstStyle>
            <a:lvl1pPr>
              <a:defRPr/>
            </a:lvl1pPr>
          </a:lstStyle>
          <a:p>
            <a:pPr>
              <a:defRPr/>
            </a:pPr>
            <a:r>
              <a:rPr lang="fr-FR"/>
              <a:t>Sensibilisation aux archives</a:t>
            </a:r>
          </a:p>
        </p:txBody>
      </p:sp>
      <p:sp>
        <p:nvSpPr>
          <p:cNvPr id="5" name="Espace réservé du numéro de diapositive 5"/>
          <p:cNvSpPr>
            <a:spLocks noGrp="1"/>
          </p:cNvSpPr>
          <p:nvPr>
            <p:ph type="sldNum" sz="quarter" idx="12"/>
          </p:nvPr>
        </p:nvSpPr>
        <p:spPr/>
        <p:txBody>
          <a:bodyPr/>
          <a:lstStyle>
            <a:lvl1pPr>
              <a:defRPr/>
            </a:lvl1pPr>
          </a:lstStyle>
          <a:p>
            <a:pPr>
              <a:defRPr/>
            </a:pPr>
            <a:fld id="{59962703-D0FF-4904-A9D6-9202275D6D78}" type="slidenum">
              <a:rPr lang="fr-FR"/>
              <a:pPr>
                <a:defRPr/>
              </a:pPr>
              <a:t>‹N°›</a:t>
            </a:fld>
            <a:endParaRPr lang="fr-FR"/>
          </a:p>
        </p:txBody>
      </p:sp>
    </p:spTree>
    <p:extLst>
      <p:ext uri="{BB962C8B-B14F-4D97-AF65-F5344CB8AC3E}">
        <p14:creationId xmlns:p14="http://schemas.microsoft.com/office/powerpoint/2010/main" val="2435508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endParaRPr lang="fr-FR"/>
          </a:p>
        </p:txBody>
      </p:sp>
      <p:sp>
        <p:nvSpPr>
          <p:cNvPr id="3" name="Espace réservé du pied de page 4"/>
          <p:cNvSpPr>
            <a:spLocks noGrp="1"/>
          </p:cNvSpPr>
          <p:nvPr>
            <p:ph type="ftr" sz="quarter" idx="11"/>
          </p:nvPr>
        </p:nvSpPr>
        <p:spPr/>
        <p:txBody>
          <a:bodyPr/>
          <a:lstStyle>
            <a:lvl1pPr>
              <a:defRPr/>
            </a:lvl1pPr>
          </a:lstStyle>
          <a:p>
            <a:pPr>
              <a:defRPr/>
            </a:pPr>
            <a:r>
              <a:rPr lang="fr-FR"/>
              <a:t>Sensibilisation aux archives</a:t>
            </a:r>
          </a:p>
        </p:txBody>
      </p:sp>
      <p:sp>
        <p:nvSpPr>
          <p:cNvPr id="4" name="Espace réservé du numéro de diapositive 5"/>
          <p:cNvSpPr>
            <a:spLocks noGrp="1"/>
          </p:cNvSpPr>
          <p:nvPr>
            <p:ph type="sldNum" sz="quarter" idx="12"/>
          </p:nvPr>
        </p:nvSpPr>
        <p:spPr/>
        <p:txBody>
          <a:bodyPr/>
          <a:lstStyle>
            <a:lvl1pPr>
              <a:defRPr/>
            </a:lvl1pPr>
          </a:lstStyle>
          <a:p>
            <a:pPr>
              <a:defRPr/>
            </a:pPr>
            <a:fld id="{BAC3FF6F-C206-49ED-BD85-4C30949C527B}" type="slidenum">
              <a:rPr lang="fr-FR"/>
              <a:pPr>
                <a:defRPr/>
              </a:pPr>
              <a:t>‹N°›</a:t>
            </a:fld>
            <a:endParaRPr lang="fr-FR"/>
          </a:p>
        </p:txBody>
      </p:sp>
    </p:spTree>
    <p:extLst>
      <p:ext uri="{BB962C8B-B14F-4D97-AF65-F5344CB8AC3E}">
        <p14:creationId xmlns:p14="http://schemas.microsoft.com/office/powerpoint/2010/main" val="3127316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a:t>Sensibilisation aux archives</a:t>
            </a:r>
          </a:p>
        </p:txBody>
      </p:sp>
      <p:sp>
        <p:nvSpPr>
          <p:cNvPr id="7" name="Espace réservé du numéro de diapositive 5"/>
          <p:cNvSpPr>
            <a:spLocks noGrp="1"/>
          </p:cNvSpPr>
          <p:nvPr>
            <p:ph type="sldNum" sz="quarter" idx="12"/>
          </p:nvPr>
        </p:nvSpPr>
        <p:spPr/>
        <p:txBody>
          <a:bodyPr/>
          <a:lstStyle>
            <a:lvl1pPr>
              <a:defRPr/>
            </a:lvl1pPr>
          </a:lstStyle>
          <a:p>
            <a:pPr>
              <a:defRPr/>
            </a:pPr>
            <a:fld id="{CB841928-9B1F-4DB8-BA3A-DC20C02B0AB0}" type="slidenum">
              <a:rPr lang="fr-FR"/>
              <a:pPr>
                <a:defRPr/>
              </a:pPr>
              <a:t>‹N°›</a:t>
            </a:fld>
            <a:endParaRPr lang="fr-FR"/>
          </a:p>
        </p:txBody>
      </p:sp>
    </p:spTree>
    <p:extLst>
      <p:ext uri="{BB962C8B-B14F-4D97-AF65-F5344CB8AC3E}">
        <p14:creationId xmlns:p14="http://schemas.microsoft.com/office/powerpoint/2010/main" val="1649760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a:t>Sensibilisation aux archives</a:t>
            </a:r>
          </a:p>
        </p:txBody>
      </p:sp>
      <p:sp>
        <p:nvSpPr>
          <p:cNvPr id="7" name="Espace réservé du numéro de diapositive 5"/>
          <p:cNvSpPr>
            <a:spLocks noGrp="1"/>
          </p:cNvSpPr>
          <p:nvPr>
            <p:ph type="sldNum" sz="quarter" idx="12"/>
          </p:nvPr>
        </p:nvSpPr>
        <p:spPr/>
        <p:txBody>
          <a:bodyPr/>
          <a:lstStyle>
            <a:lvl1pPr>
              <a:defRPr/>
            </a:lvl1pPr>
          </a:lstStyle>
          <a:p>
            <a:pPr>
              <a:defRPr/>
            </a:pPr>
            <a:fld id="{71AB69AD-C62D-49C0-B48B-21917A787FF7}" type="slidenum">
              <a:rPr lang="fr-FR"/>
              <a:pPr>
                <a:defRPr/>
              </a:pPr>
              <a:t>‹N°›</a:t>
            </a:fld>
            <a:endParaRPr lang="fr-FR"/>
          </a:p>
        </p:txBody>
      </p:sp>
    </p:spTree>
    <p:extLst>
      <p:ext uri="{BB962C8B-B14F-4D97-AF65-F5344CB8AC3E}">
        <p14:creationId xmlns:p14="http://schemas.microsoft.com/office/powerpoint/2010/main" val="3682971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Sensibilisation aux archives</a:t>
            </a:r>
          </a:p>
        </p:txBody>
      </p:sp>
      <p:sp>
        <p:nvSpPr>
          <p:cNvPr id="6" name="Espace réservé du numéro de diapositive 5"/>
          <p:cNvSpPr>
            <a:spLocks noGrp="1"/>
          </p:cNvSpPr>
          <p:nvPr>
            <p:ph type="sldNum" sz="quarter" idx="12"/>
          </p:nvPr>
        </p:nvSpPr>
        <p:spPr/>
        <p:txBody>
          <a:bodyPr/>
          <a:lstStyle>
            <a:lvl1pPr>
              <a:defRPr/>
            </a:lvl1pPr>
          </a:lstStyle>
          <a:p>
            <a:pPr>
              <a:defRPr/>
            </a:pPr>
            <a:fld id="{2499CD2E-17F8-47CA-9283-6C0D3E331D6D}" type="slidenum">
              <a:rPr lang="fr-FR"/>
              <a:pPr>
                <a:defRPr/>
              </a:pPr>
              <a:t>‹N°›</a:t>
            </a:fld>
            <a:endParaRPr lang="fr-FR"/>
          </a:p>
        </p:txBody>
      </p:sp>
    </p:spTree>
    <p:extLst>
      <p:ext uri="{BB962C8B-B14F-4D97-AF65-F5344CB8AC3E}">
        <p14:creationId xmlns:p14="http://schemas.microsoft.com/office/powerpoint/2010/main" val="3885345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Sensibilisation aux archives</a:t>
            </a:r>
          </a:p>
        </p:txBody>
      </p:sp>
      <p:sp>
        <p:nvSpPr>
          <p:cNvPr id="6" name="Espace réservé du numéro de diapositive 5"/>
          <p:cNvSpPr>
            <a:spLocks noGrp="1"/>
          </p:cNvSpPr>
          <p:nvPr>
            <p:ph type="sldNum" sz="quarter" idx="12"/>
          </p:nvPr>
        </p:nvSpPr>
        <p:spPr/>
        <p:txBody>
          <a:bodyPr/>
          <a:lstStyle>
            <a:lvl1pPr>
              <a:defRPr/>
            </a:lvl1pPr>
          </a:lstStyle>
          <a:p>
            <a:pPr>
              <a:defRPr/>
            </a:pPr>
            <a:fld id="{AB3E4C98-F95D-4923-8AFC-4DFC256B7C6E}" type="slidenum">
              <a:rPr lang="fr-FR"/>
              <a:pPr>
                <a:defRPr/>
              </a:pPr>
              <a:t>‹N°›</a:t>
            </a:fld>
            <a:endParaRPr lang="fr-FR"/>
          </a:p>
        </p:txBody>
      </p:sp>
    </p:spTree>
    <p:extLst>
      <p:ext uri="{BB962C8B-B14F-4D97-AF65-F5344CB8AC3E}">
        <p14:creationId xmlns:p14="http://schemas.microsoft.com/office/powerpoint/2010/main" val="1772181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4" name="Imag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6321425"/>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lvl1pPr>
              <a:defRPr sz="4000">
                <a:solidFill>
                  <a:srgbClr val="FFAA32"/>
                </a:solidFill>
                <a:latin typeface="Konstanz Black" panose="00000A00000000000000" pitchFamily="50" charset="0"/>
              </a:defRPr>
            </a:lvl1pPr>
          </a:lstStyle>
          <a:p>
            <a:r>
              <a:rPr lang="fr-FR" dirty="0"/>
              <a:t>Modifiez le style du titre</a:t>
            </a:r>
          </a:p>
        </p:txBody>
      </p:sp>
      <p:sp>
        <p:nvSpPr>
          <p:cNvPr id="3" name="Espace réservé du contenu 2"/>
          <p:cNvSpPr>
            <a:spLocks noGrp="1"/>
          </p:cNvSpPr>
          <p:nvPr>
            <p:ph idx="1"/>
          </p:nvPr>
        </p:nvSpPr>
        <p:spPr/>
        <p:txBody>
          <a:bodyPr/>
          <a:lstStyle>
            <a:lvl1pPr marL="228600" indent="-228600">
              <a:buClr>
                <a:srgbClr val="FFAA32"/>
              </a:buClr>
              <a:buFontTx/>
              <a:buBlip>
                <a:blip r:embed="rId3"/>
              </a:buBlip>
              <a:defRPr sz="2400">
                <a:solidFill>
                  <a:srgbClr val="003541"/>
                </a:solidFill>
                <a:latin typeface="Konstanz Bold" panose="00000800000000000000" pitchFamily="50" charset="0"/>
              </a:defRPr>
            </a:lvl1pPr>
            <a:lvl2pPr marL="685800" indent="-228600">
              <a:buClr>
                <a:srgbClr val="FFAA32"/>
              </a:buClr>
              <a:buFontTx/>
              <a:buBlip>
                <a:blip r:embed="rId3"/>
              </a:buBlip>
              <a:defRPr sz="2200">
                <a:solidFill>
                  <a:srgbClr val="003541"/>
                </a:solidFill>
              </a:defRPr>
            </a:lvl2pPr>
            <a:lvl3pPr marL="1143000" indent="-228600">
              <a:buClr>
                <a:srgbClr val="FFAA32"/>
              </a:buClr>
              <a:buFontTx/>
              <a:buBlip>
                <a:blip r:embed="rId3"/>
              </a:buBlip>
              <a:defRPr sz="2000">
                <a:solidFill>
                  <a:srgbClr val="003541"/>
                </a:solidFill>
              </a:defRPr>
            </a:lvl3pPr>
            <a:lvl4pPr marL="1600200" indent="-228600">
              <a:buClr>
                <a:srgbClr val="FFAA32"/>
              </a:buClr>
              <a:buFontTx/>
              <a:buBlip>
                <a:blip r:embed="rId3"/>
              </a:buBlip>
              <a:defRPr>
                <a:solidFill>
                  <a:srgbClr val="003541"/>
                </a:solidFill>
              </a:defRPr>
            </a:lvl4pPr>
            <a:lvl5pPr marL="2057400" indent="-228600">
              <a:buClr>
                <a:srgbClr val="FFAA32"/>
              </a:buClr>
              <a:buFontTx/>
              <a:buBlip>
                <a:blip r:embed="rId3"/>
              </a:buBlip>
              <a:defRPr sz="1600">
                <a:solidFill>
                  <a:srgbClr val="00354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p:cNvSpPr>
            <a:spLocks noGrp="1"/>
          </p:cNvSpPr>
          <p:nvPr>
            <p:ph type="ftr" sz="quarter" idx="10"/>
          </p:nvPr>
        </p:nvSpPr>
        <p:spPr/>
        <p:txBody>
          <a:bodyPr/>
          <a:lstStyle>
            <a:lvl1pPr>
              <a:defRPr/>
            </a:lvl1pPr>
          </a:lstStyle>
          <a:p>
            <a:pPr>
              <a:defRPr/>
            </a:pPr>
            <a:r>
              <a:rPr lang="fr-FR"/>
              <a:t>Sensibilisation aux archives</a:t>
            </a:r>
          </a:p>
        </p:txBody>
      </p:sp>
    </p:spTree>
    <p:extLst>
      <p:ext uri="{BB962C8B-B14F-4D97-AF65-F5344CB8AC3E}">
        <p14:creationId xmlns:p14="http://schemas.microsoft.com/office/powerpoint/2010/main" val="4164500047"/>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5" name="Imag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6321425"/>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re 1"/>
          <p:cNvSpPr>
            <a:spLocks noGrp="1"/>
          </p:cNvSpPr>
          <p:nvPr>
            <p:ph type="title"/>
          </p:nvPr>
        </p:nvSpPr>
        <p:spPr>
          <a:xfrm>
            <a:off x="838200" y="365125"/>
            <a:ext cx="10515600" cy="1325563"/>
          </a:xfrm>
        </p:spPr>
        <p:txBody>
          <a:bodyPr/>
          <a:lstStyle>
            <a:lvl1pPr>
              <a:defRPr sz="4000">
                <a:solidFill>
                  <a:srgbClr val="FFAA32"/>
                </a:solidFill>
                <a:latin typeface="Konstanz Black" panose="00000A00000000000000" pitchFamily="50" charset="0"/>
              </a:defRPr>
            </a:lvl1pPr>
          </a:lstStyle>
          <a:p>
            <a:r>
              <a:rPr lang="fr-FR" dirty="0"/>
              <a:t>Modifiez le style du titre</a:t>
            </a:r>
          </a:p>
        </p:txBody>
      </p:sp>
      <p:sp>
        <p:nvSpPr>
          <p:cNvPr id="11" name="Espace réservé du contenu 2"/>
          <p:cNvSpPr>
            <a:spLocks noGrp="1"/>
          </p:cNvSpPr>
          <p:nvPr>
            <p:ph idx="1"/>
          </p:nvPr>
        </p:nvSpPr>
        <p:spPr>
          <a:xfrm>
            <a:off x="838199" y="1825625"/>
            <a:ext cx="5181601" cy="4351338"/>
          </a:xfrm>
        </p:spPr>
        <p:txBody>
          <a:bodyPr/>
          <a:lstStyle>
            <a:lvl1pPr marL="228600" indent="-228600">
              <a:buClr>
                <a:srgbClr val="FFAA32"/>
              </a:buClr>
              <a:buFontTx/>
              <a:buBlip>
                <a:blip r:embed="rId3"/>
              </a:buBlip>
              <a:defRPr sz="2400">
                <a:solidFill>
                  <a:srgbClr val="003541"/>
                </a:solidFill>
                <a:latin typeface="Konstanz Bold" panose="00000800000000000000" pitchFamily="50" charset="0"/>
              </a:defRPr>
            </a:lvl1pPr>
            <a:lvl2pPr marL="685800" indent="-228600">
              <a:buClr>
                <a:srgbClr val="FFAA32"/>
              </a:buClr>
              <a:buFontTx/>
              <a:buBlip>
                <a:blip r:embed="rId3"/>
              </a:buBlip>
              <a:defRPr sz="2200">
                <a:solidFill>
                  <a:srgbClr val="003541"/>
                </a:solidFill>
              </a:defRPr>
            </a:lvl2pPr>
            <a:lvl3pPr marL="1143000" indent="-228600">
              <a:buClr>
                <a:srgbClr val="FFAA32"/>
              </a:buClr>
              <a:buFontTx/>
              <a:buBlip>
                <a:blip r:embed="rId3"/>
              </a:buBlip>
              <a:defRPr sz="2000">
                <a:solidFill>
                  <a:srgbClr val="003541"/>
                </a:solidFill>
              </a:defRPr>
            </a:lvl3pPr>
            <a:lvl4pPr marL="1600200" indent="-228600">
              <a:buClr>
                <a:srgbClr val="FFAA32"/>
              </a:buClr>
              <a:buFontTx/>
              <a:buBlip>
                <a:blip r:embed="rId3"/>
              </a:buBlip>
              <a:defRPr>
                <a:solidFill>
                  <a:srgbClr val="003541"/>
                </a:solidFill>
              </a:defRPr>
            </a:lvl4pPr>
            <a:lvl5pPr marL="2057400" indent="-228600">
              <a:buClr>
                <a:srgbClr val="FFAA32"/>
              </a:buClr>
              <a:buFontTx/>
              <a:buBlip>
                <a:blip r:embed="rId3"/>
              </a:buBlip>
              <a:defRPr sz="1600">
                <a:solidFill>
                  <a:srgbClr val="00354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contenu 2"/>
          <p:cNvSpPr>
            <a:spLocks noGrp="1"/>
          </p:cNvSpPr>
          <p:nvPr>
            <p:ph idx="12"/>
          </p:nvPr>
        </p:nvSpPr>
        <p:spPr>
          <a:xfrm>
            <a:off x="6172202" y="1828576"/>
            <a:ext cx="5181601" cy="4351338"/>
          </a:xfrm>
        </p:spPr>
        <p:txBody>
          <a:bodyPr/>
          <a:lstStyle>
            <a:lvl1pPr marL="228600" indent="-228600">
              <a:buClr>
                <a:srgbClr val="FFAA32"/>
              </a:buClr>
              <a:buFontTx/>
              <a:buBlip>
                <a:blip r:embed="rId3"/>
              </a:buBlip>
              <a:defRPr sz="2400">
                <a:solidFill>
                  <a:srgbClr val="003541"/>
                </a:solidFill>
                <a:latin typeface="Konstanz Bold" panose="00000800000000000000" pitchFamily="50" charset="0"/>
              </a:defRPr>
            </a:lvl1pPr>
            <a:lvl2pPr marL="685800" indent="-228600">
              <a:buClr>
                <a:srgbClr val="FFAA32"/>
              </a:buClr>
              <a:buFontTx/>
              <a:buBlip>
                <a:blip r:embed="rId3"/>
              </a:buBlip>
              <a:defRPr sz="2200">
                <a:solidFill>
                  <a:srgbClr val="003541"/>
                </a:solidFill>
              </a:defRPr>
            </a:lvl2pPr>
            <a:lvl3pPr marL="1143000" indent="-228600">
              <a:buClr>
                <a:srgbClr val="FFAA32"/>
              </a:buClr>
              <a:buFontTx/>
              <a:buBlip>
                <a:blip r:embed="rId3"/>
              </a:buBlip>
              <a:defRPr sz="2000">
                <a:solidFill>
                  <a:srgbClr val="003541"/>
                </a:solidFill>
              </a:defRPr>
            </a:lvl3pPr>
            <a:lvl4pPr marL="1600200" indent="-228600">
              <a:buClr>
                <a:srgbClr val="FFAA32"/>
              </a:buClr>
              <a:buFontTx/>
              <a:buBlip>
                <a:blip r:embed="rId3"/>
              </a:buBlip>
              <a:defRPr>
                <a:solidFill>
                  <a:srgbClr val="003541"/>
                </a:solidFill>
              </a:defRPr>
            </a:lvl4pPr>
            <a:lvl5pPr marL="2057400" indent="-228600">
              <a:buClr>
                <a:srgbClr val="FFAA32"/>
              </a:buClr>
              <a:buFontTx/>
              <a:buBlip>
                <a:blip r:embed="rId3"/>
              </a:buBlip>
              <a:defRPr sz="1600">
                <a:solidFill>
                  <a:srgbClr val="00354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4"/>
          <p:cNvSpPr>
            <a:spLocks noGrp="1"/>
          </p:cNvSpPr>
          <p:nvPr>
            <p:ph type="ftr" sz="quarter" idx="13"/>
          </p:nvPr>
        </p:nvSpPr>
        <p:spPr/>
        <p:txBody>
          <a:bodyPr/>
          <a:lstStyle>
            <a:lvl1pPr>
              <a:defRPr/>
            </a:lvl1pPr>
          </a:lstStyle>
          <a:p>
            <a:pPr>
              <a:defRPr/>
            </a:pPr>
            <a:r>
              <a:rPr lang="fr-FR"/>
              <a:t>Sensibilisation aux archives</a:t>
            </a:r>
          </a:p>
        </p:txBody>
      </p:sp>
      <p:sp>
        <p:nvSpPr>
          <p:cNvPr id="7" name="Espace réservé du numéro de diapositive 5"/>
          <p:cNvSpPr>
            <a:spLocks noGrp="1"/>
          </p:cNvSpPr>
          <p:nvPr>
            <p:ph type="sldNum" sz="quarter" idx="14"/>
          </p:nvPr>
        </p:nvSpPr>
        <p:spPr/>
        <p:txBody>
          <a:bodyPr/>
          <a:lstStyle>
            <a:lvl1pPr>
              <a:defRPr/>
            </a:lvl1pPr>
          </a:lstStyle>
          <a:p>
            <a:pPr>
              <a:defRPr/>
            </a:pPr>
            <a:fld id="{2C47866E-1308-43E7-9321-70153FDD8076}" type="slidenum">
              <a:rPr lang="fr-FR" altLang="fr-FR"/>
              <a:pPr>
                <a:defRPr/>
              </a:pPr>
              <a:t>‹N°›</a:t>
            </a:fld>
            <a:endParaRPr lang="fr-FR" altLang="fr-FR"/>
          </a:p>
        </p:txBody>
      </p:sp>
    </p:spTree>
    <p:extLst>
      <p:ext uri="{BB962C8B-B14F-4D97-AF65-F5344CB8AC3E}">
        <p14:creationId xmlns:p14="http://schemas.microsoft.com/office/powerpoint/2010/main" val="700575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e 1/2 et visuel 1/2">
    <p:spTree>
      <p:nvGrpSpPr>
        <p:cNvPr id="1" name=""/>
        <p:cNvGrpSpPr/>
        <p:nvPr/>
      </p:nvGrpSpPr>
      <p:grpSpPr>
        <a:xfrm>
          <a:off x="0" y="0"/>
          <a:ext cx="0" cy="0"/>
          <a:chOff x="0" y="0"/>
          <a:chExt cx="0" cy="0"/>
        </a:xfrm>
      </p:grpSpPr>
      <p:pic>
        <p:nvPicPr>
          <p:cNvPr id="5" name="Imag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6321425"/>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re 1"/>
          <p:cNvSpPr>
            <a:spLocks noGrp="1"/>
          </p:cNvSpPr>
          <p:nvPr>
            <p:ph type="title"/>
          </p:nvPr>
        </p:nvSpPr>
        <p:spPr>
          <a:xfrm>
            <a:off x="838200" y="365125"/>
            <a:ext cx="10515600" cy="1325563"/>
          </a:xfrm>
        </p:spPr>
        <p:txBody>
          <a:bodyPr/>
          <a:lstStyle>
            <a:lvl1pPr>
              <a:defRPr sz="4000">
                <a:solidFill>
                  <a:srgbClr val="FFAA32"/>
                </a:solidFill>
                <a:latin typeface="Konstanz Black" panose="00000A00000000000000" pitchFamily="50" charset="0"/>
              </a:defRPr>
            </a:lvl1pPr>
          </a:lstStyle>
          <a:p>
            <a:r>
              <a:rPr lang="fr-FR" dirty="0"/>
              <a:t>Modifiez le style du titre</a:t>
            </a:r>
          </a:p>
        </p:txBody>
      </p:sp>
      <p:sp>
        <p:nvSpPr>
          <p:cNvPr id="13" name="Espace réservé pour une image  2"/>
          <p:cNvSpPr>
            <a:spLocks noGrp="1"/>
          </p:cNvSpPr>
          <p:nvPr>
            <p:ph type="pic" idx="12"/>
          </p:nvPr>
        </p:nvSpPr>
        <p:spPr>
          <a:xfrm>
            <a:off x="6170610" y="1825625"/>
            <a:ext cx="5181602" cy="43513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14" name="Espace réservé du texte 3"/>
          <p:cNvSpPr>
            <a:spLocks noGrp="1"/>
          </p:cNvSpPr>
          <p:nvPr>
            <p:ph type="body" sz="half" idx="2"/>
          </p:nvPr>
        </p:nvSpPr>
        <p:spPr>
          <a:xfrm>
            <a:off x="838200" y="1825625"/>
            <a:ext cx="5181602" cy="4313238"/>
          </a:xfrm>
        </p:spPr>
        <p:txBody>
          <a:bodyPr/>
          <a:lstStyle>
            <a:lvl1pPr marL="0" indent="0">
              <a:buNone/>
              <a:defRPr sz="2400" b="0">
                <a:solidFill>
                  <a:srgbClr val="003541"/>
                </a:solidFill>
                <a:latin typeface="Konstanz Bold" panose="00000800000000000000" pitchFamily="50" charset="0"/>
              </a:defRPr>
            </a:lvl1pPr>
            <a:lvl2pPr marL="0" indent="0">
              <a:buNone/>
              <a:defRPr sz="2200"/>
            </a:lvl2pPr>
            <a:lvl3pPr marL="0" indent="0">
              <a:buNone/>
              <a:defRPr sz="2000"/>
            </a:lvl3pPr>
            <a:lvl4pPr marL="0" indent="0">
              <a:buNone/>
              <a:defRPr sz="1800"/>
            </a:lvl4pPr>
            <a:lvl5pPr marL="0" indent="0">
              <a:buNone/>
              <a:defRPr sz="16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4"/>
          <p:cNvSpPr>
            <a:spLocks noGrp="1"/>
          </p:cNvSpPr>
          <p:nvPr>
            <p:ph type="ftr" sz="quarter" idx="13"/>
          </p:nvPr>
        </p:nvSpPr>
        <p:spPr/>
        <p:txBody>
          <a:bodyPr/>
          <a:lstStyle>
            <a:lvl1pPr>
              <a:defRPr/>
            </a:lvl1pPr>
          </a:lstStyle>
          <a:p>
            <a:pPr>
              <a:defRPr/>
            </a:pPr>
            <a:r>
              <a:rPr lang="fr-FR"/>
              <a:t>Sensibilisation aux archives</a:t>
            </a:r>
          </a:p>
        </p:txBody>
      </p:sp>
      <p:sp>
        <p:nvSpPr>
          <p:cNvPr id="7" name="Espace réservé du numéro de diapositive 5"/>
          <p:cNvSpPr>
            <a:spLocks noGrp="1"/>
          </p:cNvSpPr>
          <p:nvPr>
            <p:ph type="sldNum" sz="quarter" idx="14"/>
          </p:nvPr>
        </p:nvSpPr>
        <p:spPr/>
        <p:txBody>
          <a:bodyPr/>
          <a:lstStyle>
            <a:lvl1pPr>
              <a:defRPr/>
            </a:lvl1pPr>
          </a:lstStyle>
          <a:p>
            <a:pPr>
              <a:defRPr/>
            </a:pPr>
            <a:fld id="{C16DF017-4644-45D0-AD24-AB73F58B14F5}" type="slidenum">
              <a:rPr lang="fr-FR" altLang="fr-FR"/>
              <a:pPr>
                <a:defRPr/>
              </a:pPr>
              <a:t>‹N°›</a:t>
            </a:fld>
            <a:endParaRPr lang="fr-FR" altLang="fr-FR"/>
          </a:p>
        </p:txBody>
      </p:sp>
    </p:spTree>
    <p:extLst>
      <p:ext uri="{BB962C8B-B14F-4D97-AF65-F5344CB8AC3E}">
        <p14:creationId xmlns:p14="http://schemas.microsoft.com/office/powerpoint/2010/main" val="950288177"/>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suel 1/2 et texte 1/2">
    <p:spTree>
      <p:nvGrpSpPr>
        <p:cNvPr id="1" name=""/>
        <p:cNvGrpSpPr/>
        <p:nvPr/>
      </p:nvGrpSpPr>
      <p:grpSpPr>
        <a:xfrm>
          <a:off x="0" y="0"/>
          <a:ext cx="0" cy="0"/>
          <a:chOff x="0" y="0"/>
          <a:chExt cx="0" cy="0"/>
        </a:xfrm>
      </p:grpSpPr>
      <p:pic>
        <p:nvPicPr>
          <p:cNvPr id="5" name="Imag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6321425"/>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re 1"/>
          <p:cNvSpPr>
            <a:spLocks noGrp="1"/>
          </p:cNvSpPr>
          <p:nvPr>
            <p:ph type="title"/>
          </p:nvPr>
        </p:nvSpPr>
        <p:spPr>
          <a:xfrm>
            <a:off x="838200" y="365125"/>
            <a:ext cx="10515600" cy="1325563"/>
          </a:xfrm>
        </p:spPr>
        <p:txBody>
          <a:bodyPr/>
          <a:lstStyle>
            <a:lvl1pPr>
              <a:defRPr sz="4000">
                <a:solidFill>
                  <a:srgbClr val="FFAA32"/>
                </a:solidFill>
                <a:latin typeface="Konstanz Black" panose="00000A00000000000000" pitchFamily="50" charset="0"/>
              </a:defRPr>
            </a:lvl1pPr>
          </a:lstStyle>
          <a:p>
            <a:r>
              <a:rPr lang="fr-FR" dirty="0"/>
              <a:t>Modifiez le style du titre</a:t>
            </a:r>
          </a:p>
        </p:txBody>
      </p:sp>
      <p:sp>
        <p:nvSpPr>
          <p:cNvPr id="13" name="Espace réservé pour une image  2"/>
          <p:cNvSpPr>
            <a:spLocks noGrp="1"/>
          </p:cNvSpPr>
          <p:nvPr>
            <p:ph type="pic" idx="12"/>
          </p:nvPr>
        </p:nvSpPr>
        <p:spPr>
          <a:xfrm>
            <a:off x="838200" y="1866900"/>
            <a:ext cx="5181602" cy="43513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14" name="Espace réservé du texte 3"/>
          <p:cNvSpPr>
            <a:spLocks noGrp="1"/>
          </p:cNvSpPr>
          <p:nvPr>
            <p:ph type="body" sz="half" idx="2"/>
          </p:nvPr>
        </p:nvSpPr>
        <p:spPr>
          <a:xfrm>
            <a:off x="6172198" y="1866900"/>
            <a:ext cx="5181602" cy="4313238"/>
          </a:xfrm>
        </p:spPr>
        <p:txBody>
          <a:bodyPr/>
          <a:lstStyle>
            <a:lvl1pPr marL="0" indent="0">
              <a:buNone/>
              <a:defRPr sz="2400" b="0">
                <a:solidFill>
                  <a:srgbClr val="003541"/>
                </a:solidFill>
                <a:latin typeface="Konstanz Bold" panose="00000800000000000000" pitchFamily="50" charset="0"/>
              </a:defRPr>
            </a:lvl1pPr>
            <a:lvl2pPr marL="0" indent="0">
              <a:buNone/>
              <a:defRPr sz="2200"/>
            </a:lvl2pPr>
            <a:lvl3pPr marL="0" indent="0">
              <a:buNone/>
              <a:defRPr sz="2000"/>
            </a:lvl3pPr>
            <a:lvl4pPr marL="0" indent="0">
              <a:buNone/>
              <a:defRPr sz="1800"/>
            </a:lvl4pPr>
            <a:lvl5pPr marL="0" indent="0">
              <a:buNone/>
              <a:defRPr sz="16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4"/>
          <p:cNvSpPr>
            <a:spLocks noGrp="1"/>
          </p:cNvSpPr>
          <p:nvPr>
            <p:ph type="ftr" sz="quarter" idx="13"/>
          </p:nvPr>
        </p:nvSpPr>
        <p:spPr/>
        <p:txBody>
          <a:bodyPr/>
          <a:lstStyle>
            <a:lvl1pPr>
              <a:defRPr/>
            </a:lvl1pPr>
          </a:lstStyle>
          <a:p>
            <a:pPr>
              <a:defRPr/>
            </a:pPr>
            <a:r>
              <a:rPr lang="fr-FR"/>
              <a:t>Sensibilisation aux archives</a:t>
            </a:r>
          </a:p>
        </p:txBody>
      </p:sp>
      <p:sp>
        <p:nvSpPr>
          <p:cNvPr id="7" name="Espace réservé du numéro de diapositive 5"/>
          <p:cNvSpPr>
            <a:spLocks noGrp="1"/>
          </p:cNvSpPr>
          <p:nvPr>
            <p:ph type="sldNum" sz="quarter" idx="14"/>
          </p:nvPr>
        </p:nvSpPr>
        <p:spPr/>
        <p:txBody>
          <a:bodyPr/>
          <a:lstStyle>
            <a:lvl1pPr>
              <a:defRPr/>
            </a:lvl1pPr>
          </a:lstStyle>
          <a:p>
            <a:pPr>
              <a:defRPr/>
            </a:pPr>
            <a:fld id="{F4C7A009-4BBD-4FA3-BAE8-BFB2F1C6A52A}" type="slidenum">
              <a:rPr lang="fr-FR" altLang="fr-FR"/>
              <a:pPr>
                <a:defRPr/>
              </a:pPr>
              <a:t>‹N°›</a:t>
            </a:fld>
            <a:endParaRPr lang="fr-FR" altLang="fr-FR"/>
          </a:p>
        </p:txBody>
      </p:sp>
    </p:spTree>
    <p:extLst>
      <p:ext uri="{BB962C8B-B14F-4D97-AF65-F5344CB8AC3E}">
        <p14:creationId xmlns:p14="http://schemas.microsoft.com/office/powerpoint/2010/main" val="3211543589"/>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2/3 et visuel 1/3">
    <p:spTree>
      <p:nvGrpSpPr>
        <p:cNvPr id="1" name=""/>
        <p:cNvGrpSpPr/>
        <p:nvPr/>
      </p:nvGrpSpPr>
      <p:grpSpPr>
        <a:xfrm>
          <a:off x="0" y="0"/>
          <a:ext cx="0" cy="0"/>
          <a:chOff x="0" y="0"/>
          <a:chExt cx="0" cy="0"/>
        </a:xfrm>
      </p:grpSpPr>
      <p:pic>
        <p:nvPicPr>
          <p:cNvPr id="5" name="Graphique 6"/>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6323013"/>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re 1"/>
          <p:cNvSpPr>
            <a:spLocks noGrp="1"/>
          </p:cNvSpPr>
          <p:nvPr>
            <p:ph type="title"/>
          </p:nvPr>
        </p:nvSpPr>
        <p:spPr>
          <a:xfrm>
            <a:off x="838200" y="365125"/>
            <a:ext cx="10515600" cy="1325563"/>
          </a:xfrm>
        </p:spPr>
        <p:txBody>
          <a:bodyPr/>
          <a:lstStyle>
            <a:lvl1pPr>
              <a:defRPr sz="4000">
                <a:solidFill>
                  <a:srgbClr val="FFAA32"/>
                </a:solidFill>
                <a:latin typeface="Konstanz Black" panose="00000A00000000000000" pitchFamily="50" charset="0"/>
              </a:defRPr>
            </a:lvl1pPr>
          </a:lstStyle>
          <a:p>
            <a:r>
              <a:rPr lang="fr-FR" dirty="0"/>
              <a:t>Modifiez le style du titre</a:t>
            </a:r>
          </a:p>
        </p:txBody>
      </p:sp>
      <p:sp>
        <p:nvSpPr>
          <p:cNvPr id="13" name="Espace réservé pour une image  2"/>
          <p:cNvSpPr>
            <a:spLocks noGrp="1"/>
          </p:cNvSpPr>
          <p:nvPr>
            <p:ph type="pic" idx="12"/>
          </p:nvPr>
        </p:nvSpPr>
        <p:spPr>
          <a:xfrm>
            <a:off x="7737232" y="1825625"/>
            <a:ext cx="3600000" cy="43513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16" name="Espace réservé du texte 3"/>
          <p:cNvSpPr>
            <a:spLocks noGrp="1"/>
          </p:cNvSpPr>
          <p:nvPr>
            <p:ph type="body" sz="half" idx="2"/>
          </p:nvPr>
        </p:nvSpPr>
        <p:spPr>
          <a:xfrm>
            <a:off x="854768" y="1821738"/>
            <a:ext cx="6797797" cy="4335667"/>
          </a:xfrm>
        </p:spPr>
        <p:txBody>
          <a:bodyPr/>
          <a:lstStyle>
            <a:lvl1pPr marL="0" indent="0">
              <a:buNone/>
              <a:defRPr sz="2400" b="0">
                <a:solidFill>
                  <a:srgbClr val="003541"/>
                </a:solidFill>
                <a:latin typeface="Konstanz Bold" panose="00000800000000000000" pitchFamily="50" charset="0"/>
              </a:defRPr>
            </a:lvl1pPr>
            <a:lvl2pPr marL="0" indent="0">
              <a:buNone/>
              <a:defRPr sz="2200"/>
            </a:lvl2pPr>
            <a:lvl3pPr marL="0" indent="0">
              <a:buNone/>
              <a:defRPr sz="2000"/>
            </a:lvl3pPr>
            <a:lvl4pPr marL="0" indent="0">
              <a:buNone/>
              <a:defRPr sz="1800"/>
            </a:lvl4pPr>
            <a:lvl5pPr marL="0" indent="0">
              <a:buNone/>
              <a:defRPr sz="16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4"/>
          <p:cNvSpPr>
            <a:spLocks noGrp="1"/>
          </p:cNvSpPr>
          <p:nvPr>
            <p:ph type="ftr" sz="quarter" idx="13"/>
          </p:nvPr>
        </p:nvSpPr>
        <p:spPr/>
        <p:txBody>
          <a:bodyPr/>
          <a:lstStyle>
            <a:lvl1pPr>
              <a:defRPr/>
            </a:lvl1pPr>
          </a:lstStyle>
          <a:p>
            <a:pPr>
              <a:defRPr/>
            </a:pPr>
            <a:r>
              <a:rPr lang="fr-FR"/>
              <a:t>Sensibilisation aux archives</a:t>
            </a:r>
          </a:p>
        </p:txBody>
      </p:sp>
      <p:sp>
        <p:nvSpPr>
          <p:cNvPr id="7" name="Espace réservé du numéro de diapositive 5"/>
          <p:cNvSpPr>
            <a:spLocks noGrp="1"/>
          </p:cNvSpPr>
          <p:nvPr>
            <p:ph type="sldNum" sz="quarter" idx="14"/>
          </p:nvPr>
        </p:nvSpPr>
        <p:spPr/>
        <p:txBody>
          <a:bodyPr/>
          <a:lstStyle>
            <a:lvl1pPr>
              <a:defRPr/>
            </a:lvl1pPr>
          </a:lstStyle>
          <a:p>
            <a:pPr>
              <a:defRPr/>
            </a:pPr>
            <a:fld id="{F58F53A3-5BDE-461E-8EF3-5B18B03D7B22}" type="slidenum">
              <a:rPr lang="fr-FR" altLang="fr-FR"/>
              <a:pPr>
                <a:defRPr/>
              </a:pPr>
              <a:t>‹N°›</a:t>
            </a:fld>
            <a:endParaRPr lang="fr-FR" altLang="fr-FR"/>
          </a:p>
        </p:txBody>
      </p:sp>
    </p:spTree>
    <p:extLst>
      <p:ext uri="{BB962C8B-B14F-4D97-AF65-F5344CB8AC3E}">
        <p14:creationId xmlns:p14="http://schemas.microsoft.com/office/powerpoint/2010/main" val="3015108734"/>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suel 1/3 et texte 2/3">
    <p:spTree>
      <p:nvGrpSpPr>
        <p:cNvPr id="1" name=""/>
        <p:cNvGrpSpPr/>
        <p:nvPr/>
      </p:nvGrpSpPr>
      <p:grpSpPr>
        <a:xfrm>
          <a:off x="0" y="0"/>
          <a:ext cx="0" cy="0"/>
          <a:chOff x="0" y="0"/>
          <a:chExt cx="0" cy="0"/>
        </a:xfrm>
      </p:grpSpPr>
      <p:pic>
        <p:nvPicPr>
          <p:cNvPr id="5" name="Imag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6321425"/>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re 1"/>
          <p:cNvSpPr>
            <a:spLocks noGrp="1"/>
          </p:cNvSpPr>
          <p:nvPr>
            <p:ph type="title"/>
          </p:nvPr>
        </p:nvSpPr>
        <p:spPr>
          <a:xfrm>
            <a:off x="838200" y="365125"/>
            <a:ext cx="10515600" cy="1325563"/>
          </a:xfrm>
        </p:spPr>
        <p:txBody>
          <a:bodyPr/>
          <a:lstStyle>
            <a:lvl1pPr>
              <a:defRPr sz="4000">
                <a:solidFill>
                  <a:srgbClr val="FFAA32"/>
                </a:solidFill>
                <a:latin typeface="Konstanz Black" panose="00000A00000000000000" pitchFamily="50" charset="0"/>
              </a:defRPr>
            </a:lvl1pPr>
          </a:lstStyle>
          <a:p>
            <a:r>
              <a:rPr lang="fr-FR" dirty="0"/>
              <a:t>Modifiez le style du titre</a:t>
            </a:r>
          </a:p>
        </p:txBody>
      </p:sp>
      <p:sp>
        <p:nvSpPr>
          <p:cNvPr id="12" name="Espace réservé pour une image  2"/>
          <p:cNvSpPr>
            <a:spLocks noGrp="1"/>
          </p:cNvSpPr>
          <p:nvPr>
            <p:ph type="pic" idx="12"/>
          </p:nvPr>
        </p:nvSpPr>
        <p:spPr>
          <a:xfrm>
            <a:off x="838200" y="1828800"/>
            <a:ext cx="3600000" cy="43513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14" name="Espace réservé du texte 3"/>
          <p:cNvSpPr>
            <a:spLocks noGrp="1"/>
          </p:cNvSpPr>
          <p:nvPr>
            <p:ph type="body" sz="half" idx="2"/>
          </p:nvPr>
        </p:nvSpPr>
        <p:spPr>
          <a:xfrm>
            <a:off x="4556003" y="1844471"/>
            <a:ext cx="6797797" cy="4335667"/>
          </a:xfrm>
        </p:spPr>
        <p:txBody>
          <a:bodyPr/>
          <a:lstStyle>
            <a:lvl1pPr marL="0" indent="0">
              <a:buNone/>
              <a:defRPr sz="2400" b="0">
                <a:solidFill>
                  <a:srgbClr val="003541"/>
                </a:solidFill>
                <a:latin typeface="Konstanz Bold" panose="00000800000000000000" pitchFamily="50" charset="0"/>
              </a:defRPr>
            </a:lvl1pPr>
            <a:lvl2pPr marL="0" indent="0">
              <a:buNone/>
              <a:defRPr sz="2200"/>
            </a:lvl2pPr>
            <a:lvl3pPr marL="0" indent="0">
              <a:buNone/>
              <a:defRPr sz="2000"/>
            </a:lvl3pPr>
            <a:lvl4pPr marL="0" indent="0">
              <a:buNone/>
              <a:defRPr sz="1800"/>
            </a:lvl4pPr>
            <a:lvl5pPr marL="0" indent="0">
              <a:buNone/>
              <a:defRPr sz="16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4"/>
          <p:cNvSpPr>
            <a:spLocks noGrp="1"/>
          </p:cNvSpPr>
          <p:nvPr>
            <p:ph type="ftr" sz="quarter" idx="13"/>
          </p:nvPr>
        </p:nvSpPr>
        <p:spPr/>
        <p:txBody>
          <a:bodyPr/>
          <a:lstStyle>
            <a:lvl1pPr>
              <a:defRPr/>
            </a:lvl1pPr>
          </a:lstStyle>
          <a:p>
            <a:pPr>
              <a:defRPr/>
            </a:pPr>
            <a:r>
              <a:rPr lang="fr-FR"/>
              <a:t>Sensibilisation aux archives</a:t>
            </a:r>
          </a:p>
        </p:txBody>
      </p:sp>
      <p:sp>
        <p:nvSpPr>
          <p:cNvPr id="7" name="Espace réservé du numéro de diapositive 5"/>
          <p:cNvSpPr>
            <a:spLocks noGrp="1"/>
          </p:cNvSpPr>
          <p:nvPr>
            <p:ph type="sldNum" sz="quarter" idx="14"/>
          </p:nvPr>
        </p:nvSpPr>
        <p:spPr/>
        <p:txBody>
          <a:bodyPr/>
          <a:lstStyle>
            <a:lvl1pPr>
              <a:defRPr/>
            </a:lvl1pPr>
          </a:lstStyle>
          <a:p>
            <a:pPr>
              <a:defRPr/>
            </a:pPr>
            <a:fld id="{67D53D67-90A4-4C17-AC21-F9B10AD824D3}" type="slidenum">
              <a:rPr lang="fr-FR" altLang="fr-FR"/>
              <a:pPr>
                <a:defRPr/>
              </a:pPr>
              <a:t>‹N°›</a:t>
            </a:fld>
            <a:endParaRPr lang="fr-FR" altLang="fr-FR"/>
          </a:p>
        </p:txBody>
      </p:sp>
    </p:spTree>
    <p:extLst>
      <p:ext uri="{BB962C8B-B14F-4D97-AF65-F5344CB8AC3E}">
        <p14:creationId xmlns:p14="http://schemas.microsoft.com/office/powerpoint/2010/main" val="670510943"/>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2/3 et texte 1/3">
    <p:spTree>
      <p:nvGrpSpPr>
        <p:cNvPr id="1" name=""/>
        <p:cNvGrpSpPr/>
        <p:nvPr/>
      </p:nvGrpSpPr>
      <p:grpSpPr>
        <a:xfrm>
          <a:off x="0" y="0"/>
          <a:ext cx="0" cy="0"/>
          <a:chOff x="0" y="0"/>
          <a:chExt cx="0" cy="0"/>
        </a:xfrm>
      </p:grpSpPr>
      <p:pic>
        <p:nvPicPr>
          <p:cNvPr id="5" name="Imag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6321425"/>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pour une image  2"/>
          <p:cNvSpPr>
            <a:spLocks noGrp="1"/>
          </p:cNvSpPr>
          <p:nvPr>
            <p:ph type="pic" idx="1"/>
          </p:nvPr>
        </p:nvSpPr>
        <p:spPr>
          <a:xfrm>
            <a:off x="838200" y="1964495"/>
            <a:ext cx="6172200" cy="427218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8" name="Titre 1"/>
          <p:cNvSpPr>
            <a:spLocks noGrp="1"/>
          </p:cNvSpPr>
          <p:nvPr>
            <p:ph type="title"/>
          </p:nvPr>
        </p:nvSpPr>
        <p:spPr>
          <a:xfrm>
            <a:off x="838200" y="365125"/>
            <a:ext cx="10515600" cy="1325563"/>
          </a:xfrm>
        </p:spPr>
        <p:txBody>
          <a:bodyPr/>
          <a:lstStyle>
            <a:lvl1pPr>
              <a:defRPr sz="4000">
                <a:solidFill>
                  <a:srgbClr val="FFAA32"/>
                </a:solidFill>
                <a:latin typeface="Konstanz Black" panose="00000A00000000000000" pitchFamily="50" charset="0"/>
              </a:defRPr>
            </a:lvl1pPr>
          </a:lstStyle>
          <a:p>
            <a:r>
              <a:rPr lang="fr-FR" dirty="0"/>
              <a:t>Modifiez le style du titre</a:t>
            </a:r>
          </a:p>
        </p:txBody>
      </p:sp>
      <p:sp>
        <p:nvSpPr>
          <p:cNvPr id="9" name="Espace réservé du texte 3"/>
          <p:cNvSpPr>
            <a:spLocks noGrp="1"/>
          </p:cNvSpPr>
          <p:nvPr>
            <p:ph type="body" sz="half" idx="2"/>
          </p:nvPr>
        </p:nvSpPr>
        <p:spPr>
          <a:xfrm>
            <a:off x="7421563" y="1964495"/>
            <a:ext cx="3932237" cy="42721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6" name="Espace réservé du pied de page 4"/>
          <p:cNvSpPr>
            <a:spLocks noGrp="1"/>
          </p:cNvSpPr>
          <p:nvPr>
            <p:ph type="ftr" sz="quarter" idx="10"/>
          </p:nvPr>
        </p:nvSpPr>
        <p:spPr/>
        <p:txBody>
          <a:bodyPr/>
          <a:lstStyle>
            <a:lvl1pPr>
              <a:defRPr/>
            </a:lvl1pPr>
          </a:lstStyle>
          <a:p>
            <a:pPr>
              <a:defRPr/>
            </a:pPr>
            <a:r>
              <a:rPr lang="fr-FR"/>
              <a:t>Sensibilisation aux archives</a:t>
            </a:r>
          </a:p>
        </p:txBody>
      </p:sp>
      <p:sp>
        <p:nvSpPr>
          <p:cNvPr id="7" name="Espace réservé du numéro de diapositive 5"/>
          <p:cNvSpPr>
            <a:spLocks noGrp="1"/>
          </p:cNvSpPr>
          <p:nvPr>
            <p:ph type="sldNum" sz="quarter" idx="11"/>
          </p:nvPr>
        </p:nvSpPr>
        <p:spPr/>
        <p:txBody>
          <a:bodyPr/>
          <a:lstStyle>
            <a:lvl1pPr>
              <a:defRPr/>
            </a:lvl1pPr>
          </a:lstStyle>
          <a:p>
            <a:pPr>
              <a:defRPr/>
            </a:pPr>
            <a:fld id="{BFCB9D05-B37F-42D1-A856-3234B63961D7}" type="slidenum">
              <a:rPr lang="fr-FR" altLang="fr-FR"/>
              <a:pPr>
                <a:defRPr/>
              </a:pPr>
              <a:t>‹N°›</a:t>
            </a:fld>
            <a:endParaRPr lang="fr-FR" altLang="fr-FR"/>
          </a:p>
        </p:txBody>
      </p:sp>
    </p:spTree>
    <p:extLst>
      <p:ext uri="{BB962C8B-B14F-4D97-AF65-F5344CB8AC3E}">
        <p14:creationId xmlns:p14="http://schemas.microsoft.com/office/powerpoint/2010/main" val="345208849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027" name="Espace réservé du texte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5" name="Espace réservé du pied de page 4"/>
          <p:cNvSpPr>
            <a:spLocks noGrp="1"/>
          </p:cNvSpPr>
          <p:nvPr>
            <p:ph type="ftr" sz="quarter" idx="3"/>
          </p:nvPr>
        </p:nvSpPr>
        <p:spPr>
          <a:xfrm>
            <a:off x="1389063" y="6356350"/>
            <a:ext cx="6764337" cy="365125"/>
          </a:xfrm>
          <a:prstGeom prst="rect">
            <a:avLst/>
          </a:prstGeom>
        </p:spPr>
        <p:txBody>
          <a:bodyPr vert="horz" lIns="0" tIns="0" rIns="0" bIns="0" rtlCol="0" anchor="ctr"/>
          <a:lstStyle>
            <a:lvl1pPr algn="l" eaLnBrk="1" fontAlgn="auto" hangingPunct="1">
              <a:spcBef>
                <a:spcPts val="0"/>
              </a:spcBef>
              <a:spcAft>
                <a:spcPts val="0"/>
              </a:spcAft>
              <a:defRPr sz="1100" b="0" i="0">
                <a:solidFill>
                  <a:srgbClr val="FFAA32"/>
                </a:solidFill>
                <a:latin typeface="Konstanz" pitchFamily="2" charset="77"/>
              </a:defRPr>
            </a:lvl1pPr>
          </a:lstStyle>
          <a:p>
            <a:pPr>
              <a:defRPr/>
            </a:pPr>
            <a:r>
              <a:rPr lang="fr-FR"/>
              <a:t>Sensibilisation aux archives</a:t>
            </a:r>
            <a:endParaRPr lang="fr-FR"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wrap="square" lIns="0" tIns="0" rIns="0" bIns="0" numCol="1" anchor="ctr" anchorCtr="0" compatLnSpc="1">
            <a:prstTxWarp prst="textNoShape">
              <a:avLst/>
            </a:prstTxWarp>
          </a:bodyPr>
          <a:lstStyle>
            <a:lvl1pPr algn="r" eaLnBrk="1" hangingPunct="1">
              <a:defRPr sz="1100">
                <a:solidFill>
                  <a:srgbClr val="FFAA32"/>
                </a:solidFill>
                <a:latin typeface="Konstanz" panose="00000500000000000000" pitchFamily="50" charset="0"/>
              </a:defRPr>
            </a:lvl1pPr>
          </a:lstStyle>
          <a:p>
            <a:pPr>
              <a:defRPr/>
            </a:pPr>
            <a:fld id="{81882220-EE2C-410D-A7A3-8B2129338537}"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Lst>
  <p:hf hdr="0" dt="0"/>
  <p:txStyles>
    <p:titleStyle>
      <a:lvl1pPr algn="l" rtl="0" eaLnBrk="0" fontAlgn="base" hangingPunct="0">
        <a:lnSpc>
          <a:spcPct val="90000"/>
        </a:lnSpc>
        <a:spcBef>
          <a:spcPct val="0"/>
        </a:spcBef>
        <a:spcAft>
          <a:spcPct val="0"/>
        </a:spcAft>
        <a:defRPr sz="4400" kern="1200">
          <a:solidFill>
            <a:srgbClr val="FFAA32"/>
          </a:solidFill>
          <a:latin typeface="Konstanz Black" panose="00000A00000000000000" pitchFamily="50" charset="0"/>
          <a:ea typeface="+mj-ea"/>
          <a:cs typeface="+mj-cs"/>
        </a:defRPr>
      </a:lvl1pPr>
      <a:lvl2pPr algn="l" rtl="0" eaLnBrk="0" fontAlgn="base" hangingPunct="0">
        <a:lnSpc>
          <a:spcPct val="90000"/>
        </a:lnSpc>
        <a:spcBef>
          <a:spcPct val="0"/>
        </a:spcBef>
        <a:spcAft>
          <a:spcPct val="0"/>
        </a:spcAft>
        <a:defRPr sz="4400">
          <a:solidFill>
            <a:srgbClr val="FFAA32"/>
          </a:solidFill>
          <a:latin typeface="Konstanz Black" panose="00000A00000000000000" pitchFamily="50" charset="0"/>
        </a:defRPr>
      </a:lvl2pPr>
      <a:lvl3pPr algn="l" rtl="0" eaLnBrk="0" fontAlgn="base" hangingPunct="0">
        <a:lnSpc>
          <a:spcPct val="90000"/>
        </a:lnSpc>
        <a:spcBef>
          <a:spcPct val="0"/>
        </a:spcBef>
        <a:spcAft>
          <a:spcPct val="0"/>
        </a:spcAft>
        <a:defRPr sz="4400">
          <a:solidFill>
            <a:srgbClr val="FFAA32"/>
          </a:solidFill>
          <a:latin typeface="Konstanz Black" panose="00000A00000000000000" pitchFamily="50" charset="0"/>
        </a:defRPr>
      </a:lvl3pPr>
      <a:lvl4pPr algn="l" rtl="0" eaLnBrk="0" fontAlgn="base" hangingPunct="0">
        <a:lnSpc>
          <a:spcPct val="90000"/>
        </a:lnSpc>
        <a:spcBef>
          <a:spcPct val="0"/>
        </a:spcBef>
        <a:spcAft>
          <a:spcPct val="0"/>
        </a:spcAft>
        <a:defRPr sz="4400">
          <a:solidFill>
            <a:srgbClr val="FFAA32"/>
          </a:solidFill>
          <a:latin typeface="Konstanz Black" panose="00000A00000000000000" pitchFamily="50" charset="0"/>
        </a:defRPr>
      </a:lvl4pPr>
      <a:lvl5pPr algn="l" rtl="0" eaLnBrk="0" fontAlgn="base" hangingPunct="0">
        <a:lnSpc>
          <a:spcPct val="90000"/>
        </a:lnSpc>
        <a:spcBef>
          <a:spcPct val="0"/>
        </a:spcBef>
        <a:spcAft>
          <a:spcPct val="0"/>
        </a:spcAft>
        <a:defRPr sz="4400">
          <a:solidFill>
            <a:srgbClr val="FFAA32"/>
          </a:solidFill>
          <a:latin typeface="Konstanz Black" panose="00000A00000000000000" pitchFamily="50" charset="0"/>
        </a:defRPr>
      </a:lvl5pPr>
      <a:lvl6pPr marL="457200" algn="l" rtl="0" fontAlgn="base">
        <a:lnSpc>
          <a:spcPct val="90000"/>
        </a:lnSpc>
        <a:spcBef>
          <a:spcPct val="0"/>
        </a:spcBef>
        <a:spcAft>
          <a:spcPct val="0"/>
        </a:spcAft>
        <a:defRPr sz="4400">
          <a:solidFill>
            <a:schemeClr val="tx1"/>
          </a:solidFill>
          <a:latin typeface="Konstanz Medium" panose="00000600000000000000" pitchFamily="50" charset="0"/>
        </a:defRPr>
      </a:lvl6pPr>
      <a:lvl7pPr marL="914400" algn="l" rtl="0" fontAlgn="base">
        <a:lnSpc>
          <a:spcPct val="90000"/>
        </a:lnSpc>
        <a:spcBef>
          <a:spcPct val="0"/>
        </a:spcBef>
        <a:spcAft>
          <a:spcPct val="0"/>
        </a:spcAft>
        <a:defRPr sz="4400">
          <a:solidFill>
            <a:schemeClr val="tx1"/>
          </a:solidFill>
          <a:latin typeface="Konstanz Medium" panose="00000600000000000000" pitchFamily="50" charset="0"/>
        </a:defRPr>
      </a:lvl7pPr>
      <a:lvl8pPr marL="1371600" algn="l" rtl="0" fontAlgn="base">
        <a:lnSpc>
          <a:spcPct val="90000"/>
        </a:lnSpc>
        <a:spcBef>
          <a:spcPct val="0"/>
        </a:spcBef>
        <a:spcAft>
          <a:spcPct val="0"/>
        </a:spcAft>
        <a:defRPr sz="4400">
          <a:solidFill>
            <a:schemeClr val="tx1"/>
          </a:solidFill>
          <a:latin typeface="Konstanz Medium" panose="00000600000000000000" pitchFamily="50" charset="0"/>
        </a:defRPr>
      </a:lvl8pPr>
      <a:lvl9pPr marL="1828800" algn="l" rtl="0" fontAlgn="base">
        <a:lnSpc>
          <a:spcPct val="90000"/>
        </a:lnSpc>
        <a:spcBef>
          <a:spcPct val="0"/>
        </a:spcBef>
        <a:spcAft>
          <a:spcPct val="0"/>
        </a:spcAft>
        <a:defRPr sz="4400">
          <a:solidFill>
            <a:schemeClr val="tx1"/>
          </a:solidFill>
          <a:latin typeface="Konstanz Medium" panose="00000600000000000000" pitchFamily="50" charset="0"/>
        </a:defRPr>
      </a:lvl9pPr>
    </p:titleStyle>
    <p:bodyStyle>
      <a:lvl1pPr marL="228600" indent="-228600" algn="l" rtl="0" eaLnBrk="0" fontAlgn="base" hangingPunct="0">
        <a:lnSpc>
          <a:spcPct val="90000"/>
        </a:lnSpc>
        <a:spcBef>
          <a:spcPts val="1000"/>
        </a:spcBef>
        <a:spcAft>
          <a:spcPct val="0"/>
        </a:spcAft>
        <a:buClr>
          <a:srgbClr val="FFAA32"/>
        </a:buClr>
        <a:buBlip>
          <a:blip r:embed="rId18"/>
        </a:buBlip>
        <a:defRPr sz="2800" kern="1200">
          <a:solidFill>
            <a:srgbClr val="003541"/>
          </a:solidFill>
          <a:latin typeface="Konstanz" pitchFamily="2" charset="77"/>
          <a:ea typeface="+mn-ea"/>
          <a:cs typeface="+mn-cs"/>
        </a:defRPr>
      </a:lvl1pPr>
      <a:lvl2pPr marL="685800" indent="-228600" algn="l" rtl="0" eaLnBrk="0" fontAlgn="base" hangingPunct="0">
        <a:lnSpc>
          <a:spcPct val="90000"/>
        </a:lnSpc>
        <a:spcBef>
          <a:spcPts val="500"/>
        </a:spcBef>
        <a:spcAft>
          <a:spcPct val="0"/>
        </a:spcAft>
        <a:buClr>
          <a:srgbClr val="FFAA32"/>
        </a:buClr>
        <a:buBlip>
          <a:blip r:embed="rId18"/>
        </a:buBlip>
        <a:defRPr sz="2400" kern="1200">
          <a:solidFill>
            <a:srgbClr val="003541"/>
          </a:solidFill>
          <a:latin typeface="Konstanz" pitchFamily="2" charset="77"/>
          <a:ea typeface="+mn-ea"/>
          <a:cs typeface="+mn-cs"/>
        </a:defRPr>
      </a:lvl2pPr>
      <a:lvl3pPr marL="1143000" indent="-228600" algn="l" rtl="0" eaLnBrk="0" fontAlgn="base" hangingPunct="0">
        <a:lnSpc>
          <a:spcPct val="90000"/>
        </a:lnSpc>
        <a:spcBef>
          <a:spcPts val="500"/>
        </a:spcBef>
        <a:spcAft>
          <a:spcPct val="0"/>
        </a:spcAft>
        <a:buClr>
          <a:srgbClr val="FFAA32"/>
        </a:buClr>
        <a:buBlip>
          <a:blip r:embed="rId18"/>
        </a:buBlip>
        <a:defRPr sz="2000" kern="1200">
          <a:solidFill>
            <a:srgbClr val="003541"/>
          </a:solidFill>
          <a:latin typeface="Konstanz" pitchFamily="2" charset="77"/>
          <a:ea typeface="+mn-ea"/>
          <a:cs typeface="+mn-cs"/>
        </a:defRPr>
      </a:lvl3pPr>
      <a:lvl4pPr marL="1600200" indent="-228600" algn="l" rtl="0" eaLnBrk="0" fontAlgn="base" hangingPunct="0">
        <a:lnSpc>
          <a:spcPct val="90000"/>
        </a:lnSpc>
        <a:spcBef>
          <a:spcPts val="500"/>
        </a:spcBef>
        <a:spcAft>
          <a:spcPct val="0"/>
        </a:spcAft>
        <a:buClr>
          <a:srgbClr val="FFAA32"/>
        </a:buClr>
        <a:buBlip>
          <a:blip r:embed="rId18"/>
        </a:buBlip>
        <a:defRPr kern="1200">
          <a:solidFill>
            <a:srgbClr val="003541"/>
          </a:solidFill>
          <a:latin typeface="Konstanz" pitchFamily="2" charset="77"/>
          <a:ea typeface="+mn-ea"/>
          <a:cs typeface="+mn-cs"/>
        </a:defRPr>
      </a:lvl4pPr>
      <a:lvl5pPr marL="2057400" indent="-228600" algn="l" rtl="0" eaLnBrk="0" fontAlgn="base" hangingPunct="0">
        <a:lnSpc>
          <a:spcPct val="90000"/>
        </a:lnSpc>
        <a:spcBef>
          <a:spcPts val="500"/>
        </a:spcBef>
        <a:spcAft>
          <a:spcPct val="0"/>
        </a:spcAft>
        <a:buClr>
          <a:srgbClr val="FFAA32"/>
        </a:buClr>
        <a:buBlip>
          <a:blip r:embed="rId18"/>
        </a:buBlip>
        <a:defRPr kern="1200">
          <a:solidFill>
            <a:srgbClr val="003541"/>
          </a:solidFill>
          <a:latin typeface="Konstanz"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2051" name="Espace réservé du texte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fr-FR"/>
              <a:t>Sensibilisation aux archives</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DC6C74B-21AC-49E1-B0C7-60EAEE43AC12}"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6.xml"/><Relationship Id="rId5" Type="http://schemas.openxmlformats.org/officeDocument/2006/relationships/image" Target="../media/image32.jpeg"/><Relationship Id="rId4" Type="http://schemas.openxmlformats.org/officeDocument/2006/relationships/image" Target="../media/image31.jpe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33.jpe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png"/><Relationship Id="rId7" Type="http://schemas.openxmlformats.org/officeDocument/2006/relationships/diagramLayout" Target="../diagrams/layout3.xml"/><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diagramData" Target="../diagrams/data3.xml"/><Relationship Id="rId5" Type="http://schemas.openxmlformats.org/officeDocument/2006/relationships/image" Target="../media/image34.png"/><Relationship Id="rId10" Type="http://schemas.microsoft.com/office/2007/relationships/diagramDrawing" Target="../diagrams/drawing3.xml"/><Relationship Id="rId4" Type="http://schemas.openxmlformats.org/officeDocument/2006/relationships/hyperlink" Target="https://francearchives.gouv.fr/@docs/" TargetMode="External"/><Relationship Id="rId9" Type="http://schemas.openxmlformats.org/officeDocument/2006/relationships/diagramColors" Target="../diagrams/colors3.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hyperlink" Target="https://demarche.numerique.gouv.fr/commencer/recolement-communes-herault" TargetMode="Externa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6.xml"/><Relationship Id="rId6" Type="http://schemas.openxmlformats.org/officeDocument/2006/relationships/hyperlink" Target="https://pierresvives.herault.fr/" TargetMode="External"/><Relationship Id="rId5" Type="http://schemas.openxmlformats.org/officeDocument/2006/relationships/hyperlink" Target="https://www.cada.fr/" TargetMode="External"/><Relationship Id="rId4" Type="http://schemas.openxmlformats.org/officeDocument/2006/relationships/hyperlink" Target="https://francearchives.gouv.fr/"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mailto:missionarchives@cdg34.fr" TargetMode="External"/><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ctrTitle"/>
          </p:nvPr>
        </p:nvSpPr>
        <p:spPr>
          <a:xfrm>
            <a:off x="2396088" y="1590990"/>
            <a:ext cx="7772400" cy="1470025"/>
          </a:xfrm>
        </p:spPr>
        <p:txBody>
          <a:bodyPr/>
          <a:lstStyle/>
          <a:p>
            <a:pPr algn="ctr" eaLnBrk="1" hangingPunct="1">
              <a:defRPr/>
            </a:pPr>
            <a:r>
              <a:rPr lang="fr-FR" altLang="fr-FR" sz="4800" dirty="0">
                <a:solidFill>
                  <a:schemeClr val="tx1">
                    <a:lumMod val="90000"/>
                    <a:lumOff val="10000"/>
                  </a:schemeClr>
                </a:solidFill>
              </a:rPr>
              <a:t>Archives communales et intercommunales</a:t>
            </a:r>
          </a:p>
        </p:txBody>
      </p:sp>
      <p:sp>
        <p:nvSpPr>
          <p:cNvPr id="20483" name="Rectangle 3"/>
          <p:cNvSpPr>
            <a:spLocks noGrp="1"/>
          </p:cNvSpPr>
          <p:nvPr>
            <p:ph type="subTitle" idx="1"/>
          </p:nvPr>
        </p:nvSpPr>
        <p:spPr>
          <a:xfrm>
            <a:off x="2635129" y="3519236"/>
            <a:ext cx="7294318" cy="1006475"/>
          </a:xfrm>
        </p:spPr>
        <p:txBody>
          <a:bodyPr anchor="b"/>
          <a:lstStyle/>
          <a:p>
            <a:pPr algn="ctr" eaLnBrk="1" hangingPunct="1"/>
            <a:r>
              <a:rPr lang="fr-FR" altLang="fr-FR" sz="2800" b="1" dirty="0">
                <a:solidFill>
                  <a:srgbClr val="00596D"/>
                </a:solidFill>
                <a:latin typeface="Konstanz" panose="00000500000000000000" pitchFamily="50" charset="0"/>
              </a:rPr>
              <a:t>Être en conformité avec la loi </a:t>
            </a:r>
          </a:p>
          <a:p>
            <a:pPr algn="ctr" eaLnBrk="1" hangingPunct="1"/>
            <a:r>
              <a:rPr lang="fr-FR" altLang="fr-FR" sz="2800" b="1" dirty="0">
                <a:solidFill>
                  <a:srgbClr val="00596D"/>
                </a:solidFill>
                <a:latin typeface="Konstanz" panose="00000500000000000000" pitchFamily="50" charset="0"/>
              </a:rPr>
              <a:t>à la veille des élections municipales</a:t>
            </a:r>
          </a:p>
        </p:txBody>
      </p:sp>
      <p:pic>
        <p:nvPicPr>
          <p:cNvPr id="2" name="Image 1">
            <a:extLst>
              <a:ext uri="{FF2B5EF4-FFF2-40B4-BE49-F238E27FC236}">
                <a16:creationId xmlns:a16="http://schemas.microsoft.com/office/drawing/2014/main" id="{2534FE65-C345-3BC8-EBA1-45D32FA00D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301" y="5003986"/>
            <a:ext cx="2625933" cy="1854014"/>
          </a:xfrm>
          <a:prstGeom prst="rect">
            <a:avLst/>
          </a:prstGeom>
        </p:spPr>
      </p:pic>
      <p:sp>
        <p:nvSpPr>
          <p:cNvPr id="3" name="Rectangle 3">
            <a:extLst>
              <a:ext uri="{FF2B5EF4-FFF2-40B4-BE49-F238E27FC236}">
                <a16:creationId xmlns:a16="http://schemas.microsoft.com/office/drawing/2014/main" id="{39193CB9-16CA-ED52-6E5A-6DBBDE89A3A6}"/>
              </a:ext>
            </a:extLst>
          </p:cNvPr>
          <p:cNvSpPr txBox="1">
            <a:spLocks/>
          </p:cNvSpPr>
          <p:nvPr/>
        </p:nvSpPr>
        <p:spPr bwMode="auto">
          <a:xfrm>
            <a:off x="4647406" y="4868571"/>
            <a:ext cx="2897188" cy="79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lnSpc>
                <a:spcPct val="90000"/>
              </a:lnSpc>
              <a:spcBef>
                <a:spcPts val="1000"/>
              </a:spcBef>
              <a:spcAft>
                <a:spcPct val="0"/>
              </a:spcAft>
              <a:buClr>
                <a:srgbClr val="FFAA32"/>
              </a:buClr>
              <a:buNone/>
              <a:defRPr sz="2400" kern="1200">
                <a:solidFill>
                  <a:srgbClr val="003541"/>
                </a:solidFill>
                <a:latin typeface="Konstanz" pitchFamily="2" charset="77"/>
                <a:ea typeface="+mn-ea"/>
                <a:cs typeface="+mn-cs"/>
              </a:defRPr>
            </a:lvl1pPr>
            <a:lvl2pPr marL="457200" indent="0" algn="ctr" rtl="0" eaLnBrk="0" fontAlgn="base" hangingPunct="0">
              <a:lnSpc>
                <a:spcPct val="90000"/>
              </a:lnSpc>
              <a:spcBef>
                <a:spcPts val="500"/>
              </a:spcBef>
              <a:spcAft>
                <a:spcPct val="0"/>
              </a:spcAft>
              <a:buClr>
                <a:srgbClr val="FFAA32"/>
              </a:buClr>
              <a:buNone/>
              <a:defRPr sz="2000" kern="1200">
                <a:solidFill>
                  <a:srgbClr val="003541"/>
                </a:solidFill>
                <a:latin typeface="Konstanz" pitchFamily="2" charset="77"/>
                <a:ea typeface="+mn-ea"/>
                <a:cs typeface="+mn-cs"/>
              </a:defRPr>
            </a:lvl2pPr>
            <a:lvl3pPr marL="914400" indent="0" algn="ctr" rtl="0" eaLnBrk="0" fontAlgn="base" hangingPunct="0">
              <a:lnSpc>
                <a:spcPct val="90000"/>
              </a:lnSpc>
              <a:spcBef>
                <a:spcPts val="500"/>
              </a:spcBef>
              <a:spcAft>
                <a:spcPct val="0"/>
              </a:spcAft>
              <a:buClr>
                <a:srgbClr val="FFAA32"/>
              </a:buClr>
              <a:buNone/>
              <a:defRPr sz="1800" kern="1200">
                <a:solidFill>
                  <a:srgbClr val="003541"/>
                </a:solidFill>
                <a:latin typeface="Konstanz" pitchFamily="2" charset="77"/>
                <a:ea typeface="+mn-ea"/>
                <a:cs typeface="+mn-cs"/>
              </a:defRPr>
            </a:lvl3pPr>
            <a:lvl4pPr marL="1371600" indent="0" algn="ctr" rtl="0" eaLnBrk="0" fontAlgn="base" hangingPunct="0">
              <a:lnSpc>
                <a:spcPct val="90000"/>
              </a:lnSpc>
              <a:spcBef>
                <a:spcPts val="500"/>
              </a:spcBef>
              <a:spcAft>
                <a:spcPct val="0"/>
              </a:spcAft>
              <a:buClr>
                <a:srgbClr val="FFAA32"/>
              </a:buClr>
              <a:buNone/>
              <a:defRPr sz="1600" kern="1200">
                <a:solidFill>
                  <a:srgbClr val="003541"/>
                </a:solidFill>
                <a:latin typeface="Konstanz" pitchFamily="2" charset="77"/>
                <a:ea typeface="+mn-ea"/>
                <a:cs typeface="+mn-cs"/>
              </a:defRPr>
            </a:lvl4pPr>
            <a:lvl5pPr marL="1828800" indent="0" algn="ctr" rtl="0" eaLnBrk="0" fontAlgn="base" hangingPunct="0">
              <a:lnSpc>
                <a:spcPct val="90000"/>
              </a:lnSpc>
              <a:spcBef>
                <a:spcPts val="500"/>
              </a:spcBef>
              <a:spcAft>
                <a:spcPct val="0"/>
              </a:spcAft>
              <a:buClr>
                <a:srgbClr val="FFAA32"/>
              </a:buClr>
              <a:buNone/>
              <a:defRPr sz="1600" kern="1200">
                <a:solidFill>
                  <a:srgbClr val="003541"/>
                </a:solidFill>
                <a:latin typeface="Konstanz"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eaLnBrk="1" hangingPunct="1"/>
            <a:r>
              <a:rPr lang="fr-FR" altLang="fr-FR" sz="1600" b="1" dirty="0">
                <a:solidFill>
                  <a:srgbClr val="00596D"/>
                </a:solidFill>
                <a:latin typeface="Konstanz" panose="00000500000000000000" pitchFamily="50" charset="0"/>
              </a:rPr>
              <a:t>29 janvier 2026</a:t>
            </a:r>
          </a:p>
          <a:p>
            <a:pPr algn="ctr" eaLnBrk="1" hangingPunct="1"/>
            <a:r>
              <a:rPr lang="fr-FR" altLang="fr-FR" sz="1600" b="1" dirty="0">
                <a:solidFill>
                  <a:srgbClr val="00596D"/>
                </a:solidFill>
                <a:latin typeface="Konstanz" panose="00000500000000000000" pitchFamily="50" charset="0"/>
              </a:rPr>
              <a:t>3 février 2026</a:t>
            </a:r>
          </a:p>
        </p:txBody>
      </p:sp>
      <p:sp>
        <p:nvSpPr>
          <p:cNvPr id="4" name="Rectangle 3">
            <a:extLst>
              <a:ext uri="{FF2B5EF4-FFF2-40B4-BE49-F238E27FC236}">
                <a16:creationId xmlns:a16="http://schemas.microsoft.com/office/drawing/2014/main" id="{A32E94C2-1917-BE1A-637E-021B1C77229E}"/>
              </a:ext>
            </a:extLst>
          </p:cNvPr>
          <p:cNvSpPr txBox="1">
            <a:spLocks/>
          </p:cNvSpPr>
          <p:nvPr/>
        </p:nvSpPr>
        <p:spPr bwMode="auto">
          <a:xfrm>
            <a:off x="4291169" y="6211729"/>
            <a:ext cx="7900831"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lnSpc>
                <a:spcPct val="90000"/>
              </a:lnSpc>
              <a:spcBef>
                <a:spcPts val="1000"/>
              </a:spcBef>
              <a:spcAft>
                <a:spcPct val="0"/>
              </a:spcAft>
              <a:buClr>
                <a:srgbClr val="FFAA32"/>
              </a:buClr>
              <a:buNone/>
              <a:defRPr sz="2400" kern="1200">
                <a:solidFill>
                  <a:srgbClr val="003541"/>
                </a:solidFill>
                <a:latin typeface="Konstanz" pitchFamily="2" charset="77"/>
                <a:ea typeface="+mn-ea"/>
                <a:cs typeface="+mn-cs"/>
              </a:defRPr>
            </a:lvl1pPr>
            <a:lvl2pPr marL="457200" indent="0" algn="ctr" rtl="0" eaLnBrk="0" fontAlgn="base" hangingPunct="0">
              <a:lnSpc>
                <a:spcPct val="90000"/>
              </a:lnSpc>
              <a:spcBef>
                <a:spcPts val="500"/>
              </a:spcBef>
              <a:spcAft>
                <a:spcPct val="0"/>
              </a:spcAft>
              <a:buClr>
                <a:srgbClr val="FFAA32"/>
              </a:buClr>
              <a:buNone/>
              <a:defRPr sz="2000" kern="1200">
                <a:solidFill>
                  <a:srgbClr val="003541"/>
                </a:solidFill>
                <a:latin typeface="Konstanz" pitchFamily="2" charset="77"/>
                <a:ea typeface="+mn-ea"/>
                <a:cs typeface="+mn-cs"/>
              </a:defRPr>
            </a:lvl2pPr>
            <a:lvl3pPr marL="914400" indent="0" algn="ctr" rtl="0" eaLnBrk="0" fontAlgn="base" hangingPunct="0">
              <a:lnSpc>
                <a:spcPct val="90000"/>
              </a:lnSpc>
              <a:spcBef>
                <a:spcPts val="500"/>
              </a:spcBef>
              <a:spcAft>
                <a:spcPct val="0"/>
              </a:spcAft>
              <a:buClr>
                <a:srgbClr val="FFAA32"/>
              </a:buClr>
              <a:buNone/>
              <a:defRPr sz="1800" kern="1200">
                <a:solidFill>
                  <a:srgbClr val="003541"/>
                </a:solidFill>
                <a:latin typeface="Konstanz" pitchFamily="2" charset="77"/>
                <a:ea typeface="+mn-ea"/>
                <a:cs typeface="+mn-cs"/>
              </a:defRPr>
            </a:lvl3pPr>
            <a:lvl4pPr marL="1371600" indent="0" algn="ctr" rtl="0" eaLnBrk="0" fontAlgn="base" hangingPunct="0">
              <a:lnSpc>
                <a:spcPct val="90000"/>
              </a:lnSpc>
              <a:spcBef>
                <a:spcPts val="500"/>
              </a:spcBef>
              <a:spcAft>
                <a:spcPct val="0"/>
              </a:spcAft>
              <a:buClr>
                <a:srgbClr val="FFAA32"/>
              </a:buClr>
              <a:buNone/>
              <a:defRPr sz="1600" kern="1200">
                <a:solidFill>
                  <a:srgbClr val="003541"/>
                </a:solidFill>
                <a:latin typeface="Konstanz" pitchFamily="2" charset="77"/>
                <a:ea typeface="+mn-ea"/>
                <a:cs typeface="+mn-cs"/>
              </a:defRPr>
            </a:lvl4pPr>
            <a:lvl5pPr marL="1828800" indent="0" algn="ctr" rtl="0" eaLnBrk="0" fontAlgn="base" hangingPunct="0">
              <a:lnSpc>
                <a:spcPct val="90000"/>
              </a:lnSpc>
              <a:spcBef>
                <a:spcPts val="500"/>
              </a:spcBef>
              <a:spcAft>
                <a:spcPct val="0"/>
              </a:spcAft>
              <a:buClr>
                <a:srgbClr val="FFAA32"/>
              </a:buClr>
              <a:buNone/>
              <a:defRPr sz="1600" kern="1200">
                <a:solidFill>
                  <a:srgbClr val="003541"/>
                </a:solidFill>
                <a:latin typeface="Konstanz"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eaLnBrk="1" hangingPunct="1"/>
            <a:endParaRPr lang="fr-FR" altLang="fr-FR" b="1" dirty="0">
              <a:solidFill>
                <a:srgbClr val="00596D"/>
              </a:solidFill>
              <a:latin typeface="Konstanz" panose="00000500000000000000" pitchFamily="50" charset="0"/>
            </a:endParaRPr>
          </a:p>
          <a:p>
            <a:pPr algn="ctr" eaLnBrk="1" hangingPunct="1"/>
            <a:endParaRPr lang="fr-FR" altLang="fr-FR" b="1" dirty="0">
              <a:solidFill>
                <a:srgbClr val="00596D"/>
              </a:solidFill>
              <a:latin typeface="Konstanz" panose="00000500000000000000" pitchFamily="50" charset="0"/>
            </a:endParaRPr>
          </a:p>
          <a:p>
            <a:pPr algn="ctr" eaLnBrk="1" hangingPunct="1"/>
            <a:endParaRPr lang="fr-FR" altLang="fr-FR" b="1" dirty="0">
              <a:solidFill>
                <a:srgbClr val="00596D"/>
              </a:solidFill>
              <a:latin typeface="Konstanz" panose="00000500000000000000" pitchFamily="50" charset="0"/>
            </a:endParaRPr>
          </a:p>
          <a:p>
            <a:pPr algn="ctr" eaLnBrk="1" hangingPunct="1"/>
            <a:endParaRPr lang="fr-FR" altLang="fr-FR" b="1" dirty="0">
              <a:solidFill>
                <a:srgbClr val="00596D"/>
              </a:solidFill>
              <a:latin typeface="Konstanz" panose="00000500000000000000" pitchFamily="50" charset="0"/>
            </a:endParaRPr>
          </a:p>
          <a:p>
            <a:pPr algn="r" eaLnBrk="1" hangingPunct="1"/>
            <a:r>
              <a:rPr lang="fr-FR" altLang="fr-FR" sz="2000" b="1" dirty="0">
                <a:solidFill>
                  <a:srgbClr val="00596D"/>
                </a:solidFill>
                <a:latin typeface="Konstanz" panose="00000500000000000000" pitchFamily="50" charset="0"/>
              </a:rPr>
              <a:t>Irian Goossens</a:t>
            </a:r>
          </a:p>
          <a:p>
            <a:pPr algn="r" eaLnBrk="1" hangingPunct="1"/>
            <a:r>
              <a:rPr lang="fr-FR" altLang="fr-FR" sz="2000" b="1" dirty="0">
                <a:solidFill>
                  <a:srgbClr val="00596D"/>
                </a:solidFill>
                <a:latin typeface="Konstanz" panose="00000500000000000000" pitchFamily="50" charset="0"/>
              </a:rPr>
              <a:t>Responsable de la Mission archives du CDG 34</a:t>
            </a:r>
          </a:p>
          <a:p>
            <a:pPr algn="ctr" eaLnBrk="1" hangingPunct="1"/>
            <a:endParaRPr lang="fr-FR" altLang="fr-FR" b="1" dirty="0">
              <a:solidFill>
                <a:srgbClr val="00596D"/>
              </a:solidFill>
              <a:latin typeface="Konstanz" panose="00000500000000000000" pitchFamily="50"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89000" y="847725"/>
            <a:ext cx="10515600" cy="4994275"/>
          </a:xfrm>
        </p:spPr>
        <p:txBody>
          <a:bodyPr/>
          <a:lstStyle/>
          <a:p>
            <a:pPr marL="0" indent="0" algn="just" eaLnBrk="1" hangingPunct="1">
              <a:buFont typeface="Arial" panose="020B0604020202020204" pitchFamily="34" charset="0"/>
              <a:buNone/>
              <a:defRPr/>
            </a:pPr>
            <a:r>
              <a:rPr lang="fr-FR" sz="2600" dirty="0">
                <a:solidFill>
                  <a:schemeClr val="tx1">
                    <a:lumMod val="90000"/>
                    <a:lumOff val="10000"/>
                  </a:schemeClr>
                </a:solidFill>
                <a:latin typeface="+mn-lt"/>
                <a:cs typeface="Calibri" panose="020F0502020204030204" pitchFamily="34" charset="0"/>
              </a:rPr>
              <a:t>La conservation des archives peut être </a:t>
            </a:r>
            <a:r>
              <a:rPr lang="fr-FR" sz="2600" b="1" dirty="0">
                <a:solidFill>
                  <a:schemeClr val="tx1">
                    <a:lumMod val="90000"/>
                    <a:lumOff val="10000"/>
                  </a:schemeClr>
                </a:solidFill>
                <a:latin typeface="+mn-lt"/>
                <a:cs typeface="Calibri" panose="020F0502020204030204" pitchFamily="34" charset="0"/>
              </a:rPr>
              <a:t>mutualisée</a:t>
            </a:r>
            <a:r>
              <a:rPr lang="fr-FR" sz="2600" dirty="0">
                <a:solidFill>
                  <a:schemeClr val="tx1">
                    <a:lumMod val="90000"/>
                    <a:lumOff val="10000"/>
                  </a:schemeClr>
                </a:solidFill>
                <a:latin typeface="+mn-lt"/>
                <a:cs typeface="Calibri" panose="020F0502020204030204" pitchFamily="34" charset="0"/>
              </a:rPr>
              <a:t> entre communes et EPCI.</a:t>
            </a:r>
          </a:p>
          <a:p>
            <a:pPr marL="0" indent="0" algn="just" eaLnBrk="1" hangingPunct="1">
              <a:buFontTx/>
              <a:buNone/>
              <a:defRPr/>
            </a:pPr>
            <a:endParaRPr lang="fr-FR" sz="2600" dirty="0">
              <a:solidFill>
                <a:schemeClr val="tx1">
                  <a:lumMod val="90000"/>
                  <a:lumOff val="10000"/>
                </a:schemeClr>
              </a:solidFill>
              <a:latin typeface="+mn-lt"/>
              <a:cs typeface="Calibri" panose="020F0502020204030204" pitchFamily="34" charset="0"/>
            </a:endParaRPr>
          </a:p>
          <a:p>
            <a:pPr algn="just" eaLnBrk="1" hangingPunct="1">
              <a:defRPr/>
            </a:pPr>
            <a:r>
              <a:rPr lang="fr-FR" sz="2600" dirty="0">
                <a:solidFill>
                  <a:schemeClr val="tx1">
                    <a:lumMod val="90000"/>
                    <a:lumOff val="10000"/>
                  </a:schemeClr>
                </a:solidFill>
                <a:latin typeface="+mn-lt"/>
                <a:cs typeface="Calibri" panose="020F0502020204030204" pitchFamily="34" charset="0"/>
              </a:rPr>
              <a:t>Par l’EPCI pour une ou toutes les communes membres.</a:t>
            </a:r>
          </a:p>
          <a:p>
            <a:pPr marL="0" indent="0" algn="just" eaLnBrk="1" hangingPunct="1">
              <a:buFontTx/>
              <a:buNone/>
              <a:defRPr/>
            </a:pPr>
            <a:endParaRPr lang="fr-FR" sz="2600" dirty="0">
              <a:solidFill>
                <a:schemeClr val="tx1">
                  <a:lumMod val="90000"/>
                  <a:lumOff val="10000"/>
                </a:schemeClr>
              </a:solidFill>
              <a:latin typeface="+mn-lt"/>
              <a:cs typeface="Calibri" panose="020F0502020204030204" pitchFamily="34" charset="0"/>
            </a:endParaRPr>
          </a:p>
          <a:p>
            <a:pPr algn="just" eaLnBrk="1" hangingPunct="1">
              <a:defRPr/>
            </a:pPr>
            <a:r>
              <a:rPr lang="fr-FR" sz="2600" dirty="0">
                <a:solidFill>
                  <a:schemeClr val="tx1">
                    <a:lumMod val="90000"/>
                    <a:lumOff val="10000"/>
                  </a:schemeClr>
                </a:solidFill>
                <a:latin typeface="+mn-lt"/>
                <a:cs typeface="Calibri" panose="020F0502020204030204" pitchFamily="34" charset="0"/>
              </a:rPr>
              <a:t>Par une des communes membres pour  les archives de l’EPCI ainsi que des autres communes membres.</a:t>
            </a:r>
          </a:p>
          <a:p>
            <a:pPr algn="just" eaLnBrk="1" hangingPunct="1">
              <a:defRPr/>
            </a:pPr>
            <a:endParaRPr lang="fr-FR" sz="2600" dirty="0">
              <a:solidFill>
                <a:schemeClr val="tx1">
                  <a:lumMod val="90000"/>
                  <a:lumOff val="10000"/>
                </a:schemeClr>
              </a:solidFill>
              <a:latin typeface="+mn-lt"/>
              <a:cs typeface="Calibri" panose="020F0502020204030204" pitchFamily="34" charset="0"/>
            </a:endParaRPr>
          </a:p>
          <a:p>
            <a:pPr marL="0" indent="0" algn="just" eaLnBrk="1" hangingPunct="1">
              <a:buFont typeface="Arial" panose="020B0604020202020204" pitchFamily="34" charset="0"/>
              <a:buNone/>
              <a:defRPr/>
            </a:pPr>
            <a:r>
              <a:rPr lang="fr-FR" sz="2600" dirty="0">
                <a:solidFill>
                  <a:schemeClr val="tx1">
                    <a:lumMod val="90000"/>
                    <a:lumOff val="10000"/>
                  </a:schemeClr>
                </a:solidFill>
                <a:latin typeface="+mn-lt"/>
                <a:cs typeface="Calibri" panose="020F0502020204030204" pitchFamily="34" charset="0"/>
              </a:rPr>
              <a:t>Dans tous les cas l’établissement d’une </a:t>
            </a:r>
            <a:r>
              <a:rPr lang="fr-FR" sz="2600" b="1" dirty="0">
                <a:solidFill>
                  <a:schemeClr val="tx1">
                    <a:lumMod val="90000"/>
                    <a:lumOff val="10000"/>
                  </a:schemeClr>
                </a:solidFill>
                <a:latin typeface="+mn-lt"/>
                <a:cs typeface="Calibri" panose="020F0502020204030204" pitchFamily="34" charset="0"/>
              </a:rPr>
              <a:t>convention</a:t>
            </a:r>
            <a:r>
              <a:rPr lang="fr-FR" sz="2600" dirty="0">
                <a:solidFill>
                  <a:schemeClr val="tx1">
                    <a:lumMod val="90000"/>
                    <a:lumOff val="10000"/>
                  </a:schemeClr>
                </a:solidFill>
                <a:latin typeface="+mn-lt"/>
                <a:cs typeface="Calibri" panose="020F0502020204030204" pitchFamily="34" charset="0"/>
              </a:rPr>
              <a:t> sera nécessaire.</a:t>
            </a:r>
          </a:p>
          <a:p>
            <a:pPr>
              <a:defRPr/>
            </a:pPr>
            <a:endParaRPr lang="fr-FR" dirty="0"/>
          </a:p>
        </p:txBody>
      </p:sp>
      <p:sp>
        <p:nvSpPr>
          <p:cNvPr id="38915"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re 1"/>
          <p:cNvSpPr>
            <a:spLocks noGrp="1"/>
          </p:cNvSpPr>
          <p:nvPr>
            <p:ph type="title"/>
          </p:nvPr>
        </p:nvSpPr>
        <p:spPr>
          <a:xfrm>
            <a:off x="114300" y="473075"/>
            <a:ext cx="11963400" cy="415925"/>
          </a:xfrm>
        </p:spPr>
        <p:txBody>
          <a:bodyPr/>
          <a:lstStyle/>
          <a:p>
            <a:pPr algn="r">
              <a:defRPr/>
            </a:pPr>
            <a:r>
              <a:rPr lang="fr-FR" altLang="fr-FR" b="1" dirty="0">
                <a:latin typeface="+mj-lt"/>
                <a:cs typeface="Arial" panose="020B0604020202020204" pitchFamily="34" charset="0"/>
              </a:rPr>
              <a:t>Les rôles et obligations des fonctionnaires</a:t>
            </a:r>
          </a:p>
        </p:txBody>
      </p:sp>
      <p:sp>
        <p:nvSpPr>
          <p:cNvPr id="3" name="Espace réservé du contenu 2"/>
          <p:cNvSpPr>
            <a:spLocks noGrp="1"/>
          </p:cNvSpPr>
          <p:nvPr>
            <p:ph idx="1"/>
          </p:nvPr>
        </p:nvSpPr>
        <p:spPr>
          <a:xfrm>
            <a:off x="838200" y="1825625"/>
            <a:ext cx="10515600" cy="3178175"/>
          </a:xfrm>
        </p:spPr>
        <p:txBody>
          <a:bodyPr/>
          <a:lstStyle/>
          <a:p>
            <a:pPr marL="0" indent="0" algn="just" eaLnBrk="1" hangingPunct="1">
              <a:buFontTx/>
              <a:buNone/>
              <a:defRPr/>
            </a:pPr>
            <a:r>
              <a:rPr lang="fr-FR" altLang="fr-FR" sz="2600" dirty="0">
                <a:solidFill>
                  <a:schemeClr val="tx1">
                    <a:lumMod val="90000"/>
                    <a:lumOff val="10000"/>
                  </a:schemeClr>
                </a:solidFill>
                <a:latin typeface="+mn-lt"/>
                <a:ea typeface="Calibri" panose="020F0502020204030204" pitchFamily="34" charset="0"/>
                <a:cs typeface="Calibri" panose="020F0502020204030204" pitchFamily="34" charset="0"/>
              </a:rPr>
              <a:t>Un fonctionnaire n’est pas propriétaire de ses archives, mais il en est responsable.</a:t>
            </a:r>
          </a:p>
          <a:p>
            <a:pPr marL="0" indent="0" algn="just" eaLnBrk="1" hangingPunct="1">
              <a:buFontTx/>
              <a:buNone/>
              <a:defRPr/>
            </a:pPr>
            <a:endParaRPr lang="fr-FR" altLang="fr-FR" sz="2600" dirty="0">
              <a:solidFill>
                <a:schemeClr val="tx1">
                  <a:lumMod val="90000"/>
                  <a:lumOff val="10000"/>
                </a:schemeClr>
              </a:solidFill>
              <a:latin typeface="+mn-lt"/>
              <a:ea typeface="Calibri" panose="020F0502020204030204" pitchFamily="34" charset="0"/>
              <a:cs typeface="Calibri" panose="020F0502020204030204" pitchFamily="34" charset="0"/>
            </a:endParaRPr>
          </a:p>
          <a:p>
            <a:pPr marL="0" indent="0" algn="just" eaLnBrk="1" hangingPunct="1">
              <a:buFontTx/>
              <a:buNone/>
              <a:defRPr/>
            </a:pPr>
            <a:r>
              <a:rPr lang="fr-FR" altLang="fr-FR" sz="2600" dirty="0">
                <a:solidFill>
                  <a:schemeClr val="tx1">
                    <a:lumMod val="90000"/>
                    <a:lumOff val="10000"/>
                  </a:schemeClr>
                </a:solidFill>
                <a:latin typeface="+mn-lt"/>
                <a:ea typeface="Calibri" panose="020F0502020204030204" pitchFamily="34" charset="0"/>
                <a:cs typeface="Calibri" panose="020F0502020204030204" pitchFamily="34" charset="0"/>
              </a:rPr>
              <a:t>Tout agent chargé de la collecte ou de la conservation des archives est tenu au secret professionnel </a:t>
            </a:r>
          </a:p>
          <a:p>
            <a:pPr marL="0" indent="0" algn="just" eaLnBrk="1" hangingPunct="1">
              <a:buFontTx/>
              <a:buNone/>
              <a:defRPr/>
            </a:pPr>
            <a:r>
              <a:rPr lang="fr-FR" altLang="fr-FR" sz="2600" dirty="0">
                <a:solidFill>
                  <a:schemeClr val="tx1">
                    <a:lumMod val="90000"/>
                    <a:lumOff val="10000"/>
                  </a:schemeClr>
                </a:solidFill>
                <a:latin typeface="+mn-lt"/>
                <a:ea typeface="Calibri" panose="020F0502020204030204" pitchFamily="34" charset="0"/>
                <a:cs typeface="Calibri" panose="020F0502020204030204" pitchFamily="34" charset="0"/>
              </a:rPr>
              <a:t>(CP art. L211-3).</a:t>
            </a:r>
          </a:p>
        </p:txBody>
      </p:sp>
      <p:sp>
        <p:nvSpPr>
          <p:cNvPr id="7" name="Espace réservé du pied de page 3"/>
          <p:cNvSpPr>
            <a:spLocks noGrp="1"/>
          </p:cNvSpPr>
          <p:nvPr>
            <p:ph type="ftr" sz="quarter" idx="10"/>
          </p:nvPr>
        </p:nvSpPr>
        <p:spPr bwMode="auto">
          <a:xfrm>
            <a:off x="1389063" y="6356350"/>
            <a:ext cx="676433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35F99-7AB3-8BFA-8E04-284C4BB49341}"/>
              </a:ext>
            </a:extLst>
          </p:cNvPr>
          <p:cNvSpPr>
            <a:spLocks noGrp="1"/>
          </p:cNvSpPr>
          <p:nvPr>
            <p:ph type="title"/>
          </p:nvPr>
        </p:nvSpPr>
        <p:spPr>
          <a:xfrm>
            <a:off x="4771231" y="472281"/>
            <a:ext cx="9105925" cy="417512"/>
          </a:xfrm>
        </p:spPr>
        <p:txBody>
          <a:bodyPr/>
          <a:lstStyle/>
          <a:p>
            <a:r>
              <a:rPr lang="fr-FR" dirty="0"/>
              <a:t>Contrôle scientifique et technique (CST)</a:t>
            </a:r>
          </a:p>
        </p:txBody>
      </p:sp>
      <p:sp>
        <p:nvSpPr>
          <p:cNvPr id="3" name="Espace réservé du contenu 2">
            <a:extLst>
              <a:ext uri="{FF2B5EF4-FFF2-40B4-BE49-F238E27FC236}">
                <a16:creationId xmlns:a16="http://schemas.microsoft.com/office/drawing/2014/main" id="{5F7156B1-32B2-769C-9D2D-7D0970D40D81}"/>
              </a:ext>
            </a:extLst>
          </p:cNvPr>
          <p:cNvSpPr>
            <a:spLocks noGrp="1"/>
          </p:cNvSpPr>
          <p:nvPr>
            <p:ph idx="1"/>
          </p:nvPr>
        </p:nvSpPr>
        <p:spPr>
          <a:xfrm>
            <a:off x="946485" y="1792621"/>
            <a:ext cx="10515600" cy="4351338"/>
          </a:xfrm>
        </p:spPr>
        <p:txBody>
          <a:bodyPr/>
          <a:lstStyle/>
          <a:p>
            <a:pPr marL="0" indent="0" algn="just" eaLnBrk="1" hangingPunct="1">
              <a:buFont typeface="Arial" panose="020B0604020202020204" pitchFamily="34" charset="0"/>
              <a:buNone/>
              <a:defRPr/>
            </a:pPr>
            <a:r>
              <a:rPr lang="fr-FR" dirty="0">
                <a:solidFill>
                  <a:schemeClr val="tx1">
                    <a:lumMod val="90000"/>
                    <a:lumOff val="10000"/>
                  </a:schemeClr>
                </a:solidFill>
                <a:ea typeface="Calibri" panose="020F0502020204030204" pitchFamily="34" charset="0"/>
                <a:cs typeface="Calibri" panose="020F0502020204030204" pitchFamily="34" charset="0"/>
              </a:rPr>
              <a:t>La conservation destruction et mise en valeur des archives publiques s’effectue sous le contrôle scientifique et technique de l’Etat (CP art. L212-10).</a:t>
            </a:r>
          </a:p>
          <a:p>
            <a:pPr marL="0" indent="0" algn="just" eaLnBrk="1" hangingPunct="1">
              <a:buFont typeface="Arial" panose="020B0604020202020204" pitchFamily="34" charset="0"/>
              <a:buNone/>
              <a:defRPr/>
            </a:pPr>
            <a:endParaRPr lang="fr-FR" dirty="0">
              <a:solidFill>
                <a:schemeClr val="tx1">
                  <a:lumMod val="90000"/>
                  <a:lumOff val="10000"/>
                </a:schemeClr>
              </a:solidFill>
              <a:ea typeface="Calibri" panose="020F0502020204030204" pitchFamily="34" charset="0"/>
              <a:cs typeface="Calibri" panose="020F0502020204030204" pitchFamily="34" charset="0"/>
            </a:endParaRPr>
          </a:p>
          <a:p>
            <a:pPr lvl="1"/>
            <a:r>
              <a:rPr lang="fr-FR" dirty="0">
                <a:solidFill>
                  <a:srgbClr val="00596D"/>
                </a:solidFill>
              </a:rPr>
              <a:t>Mission régalienne, exercée au nom de l’État, par délégation du préfet. </a:t>
            </a:r>
          </a:p>
          <a:p>
            <a:pPr marL="457200" lvl="1" indent="0">
              <a:buNone/>
            </a:pPr>
            <a:endParaRPr lang="fr-FR" dirty="0">
              <a:solidFill>
                <a:srgbClr val="00596D"/>
              </a:solidFill>
            </a:endParaRPr>
          </a:p>
          <a:p>
            <a:pPr lvl="1"/>
            <a:r>
              <a:rPr lang="fr-FR" dirty="0">
                <a:solidFill>
                  <a:srgbClr val="00596D"/>
                </a:solidFill>
              </a:rPr>
              <a:t>Exercé par le directeur des archives départementales et par les autres fonctionnaires d’État mis à disposition des services départementaux d’archives.</a:t>
            </a:r>
          </a:p>
          <a:p>
            <a:pPr marL="0" indent="0" algn="just" eaLnBrk="1" hangingPunct="1">
              <a:buFont typeface="Arial" panose="020B0604020202020204" pitchFamily="34" charset="0"/>
              <a:buNone/>
              <a:defRPr/>
            </a:pPr>
            <a:endParaRPr lang="fr-FR" dirty="0">
              <a:solidFill>
                <a:schemeClr val="tx1">
                  <a:lumMod val="90000"/>
                  <a:lumOff val="10000"/>
                </a:schemeClr>
              </a:solidFill>
              <a:ea typeface="Calibri" panose="020F0502020204030204" pitchFamily="34" charset="0"/>
              <a:cs typeface="Calibri" panose="020F0502020204030204" pitchFamily="34" charset="0"/>
            </a:endParaRPr>
          </a:p>
        </p:txBody>
      </p:sp>
      <p:sp>
        <p:nvSpPr>
          <p:cNvPr id="4" name="Espace réservé du pied de page 3">
            <a:extLst>
              <a:ext uri="{FF2B5EF4-FFF2-40B4-BE49-F238E27FC236}">
                <a16:creationId xmlns:a16="http://schemas.microsoft.com/office/drawing/2014/main" id="{E52B535E-E111-7D2A-4E3B-C2767492E968}"/>
              </a:ext>
            </a:extLst>
          </p:cNvPr>
          <p:cNvSpPr>
            <a:spLocks noGrp="1"/>
          </p:cNvSpPr>
          <p:nvPr>
            <p:ph type="ftr" sz="quarter" idx="10"/>
          </p:nvPr>
        </p:nvSpPr>
        <p:spPr/>
        <p:txBody>
          <a:bodyPr/>
          <a:lstStyle/>
          <a:p>
            <a:pPr fontAlgn="base">
              <a:lnSpc>
                <a:spcPct val="100000"/>
              </a:lnSpc>
              <a:spcBef>
                <a:spcPct val="0"/>
              </a:spcBef>
              <a:spcAft>
                <a:spcPct val="0"/>
              </a:spcAft>
              <a:buClrTx/>
              <a:buFontTx/>
              <a:buNone/>
            </a:pPr>
            <a:r>
              <a:rPr lang="fr-FR" altLang="fr-FR" dirty="0"/>
              <a:t>Archives : être en conformité avec la loi à la veille des élections municipales</a:t>
            </a:r>
          </a:p>
        </p:txBody>
      </p:sp>
    </p:spTree>
    <p:extLst>
      <p:ext uri="{BB962C8B-B14F-4D97-AF65-F5344CB8AC3E}">
        <p14:creationId xmlns:p14="http://schemas.microsoft.com/office/powerpoint/2010/main" val="4184736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71DE6-F63D-5AB7-2E11-A82F1D8703E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77A9431-DD4C-AE03-EE50-6E5184D95086}"/>
              </a:ext>
            </a:extLst>
          </p:cNvPr>
          <p:cNvSpPr>
            <a:spLocks noGrp="1"/>
          </p:cNvSpPr>
          <p:nvPr>
            <p:ph type="title"/>
          </p:nvPr>
        </p:nvSpPr>
        <p:spPr>
          <a:xfrm>
            <a:off x="84221" y="226511"/>
            <a:ext cx="12789569" cy="417512"/>
          </a:xfrm>
        </p:spPr>
        <p:txBody>
          <a:bodyPr/>
          <a:lstStyle/>
          <a:p>
            <a:r>
              <a:rPr lang="fr-FR" sz="4000" dirty="0"/>
              <a:t>Le double rôle des Archives départementales</a:t>
            </a:r>
          </a:p>
        </p:txBody>
      </p:sp>
      <p:sp>
        <p:nvSpPr>
          <p:cNvPr id="3" name="Espace réservé du contenu 2">
            <a:extLst>
              <a:ext uri="{FF2B5EF4-FFF2-40B4-BE49-F238E27FC236}">
                <a16:creationId xmlns:a16="http://schemas.microsoft.com/office/drawing/2014/main" id="{AE58540A-6CC6-D143-5E08-0291A36DEE29}"/>
              </a:ext>
            </a:extLst>
          </p:cNvPr>
          <p:cNvSpPr>
            <a:spLocks noGrp="1"/>
          </p:cNvSpPr>
          <p:nvPr>
            <p:ph idx="1"/>
          </p:nvPr>
        </p:nvSpPr>
        <p:spPr>
          <a:xfrm>
            <a:off x="657726" y="1007476"/>
            <a:ext cx="10515600" cy="5152691"/>
          </a:xfrm>
        </p:spPr>
        <p:txBody>
          <a:bodyPr/>
          <a:lstStyle/>
          <a:p>
            <a:pPr marL="0" indent="0">
              <a:spcBef>
                <a:spcPts val="600"/>
              </a:spcBef>
              <a:spcAft>
                <a:spcPts val="600"/>
              </a:spcAft>
              <a:buNone/>
            </a:pPr>
            <a:r>
              <a:rPr lang="fr-FR" dirty="0">
                <a:solidFill>
                  <a:srgbClr val="00596D"/>
                </a:solidFill>
                <a:latin typeface="+mn-lt"/>
                <a:cs typeface="Calibri" panose="020F0502020204030204" pitchFamily="34" charset="0"/>
              </a:rPr>
              <a:t>La loi du 2 juillet 1983 a confié aux départements la gestion des archives.</a:t>
            </a:r>
          </a:p>
          <a:p>
            <a:pPr>
              <a:spcBef>
                <a:spcPts val="600"/>
              </a:spcBef>
              <a:spcAft>
                <a:spcPts val="600"/>
              </a:spcAft>
            </a:pPr>
            <a:r>
              <a:rPr lang="fr-FR" dirty="0">
                <a:solidFill>
                  <a:srgbClr val="00596D"/>
                </a:solidFill>
                <a:latin typeface="+mn-lt"/>
                <a:cs typeface="Calibri" panose="020F0502020204030204" pitchFamily="34" charset="0"/>
              </a:rPr>
              <a:t>Elles assurent la collecte, le classement, la conservation, la communication des archives historiques de tous les organismes publics, des  structures privées chargées d'une mission de service public et des collectivités territoriales. </a:t>
            </a:r>
          </a:p>
          <a:p>
            <a:pPr>
              <a:spcBef>
                <a:spcPts val="600"/>
              </a:spcBef>
              <a:spcAft>
                <a:spcPts val="600"/>
              </a:spcAft>
            </a:pPr>
            <a:endParaRPr lang="fr-FR" dirty="0">
              <a:solidFill>
                <a:srgbClr val="00596D"/>
              </a:solidFill>
              <a:latin typeface="+mn-lt"/>
              <a:cs typeface="Calibri" panose="020F0502020204030204" pitchFamily="34" charset="0"/>
            </a:endParaRPr>
          </a:p>
          <a:p>
            <a:pPr>
              <a:spcBef>
                <a:spcPts val="600"/>
              </a:spcBef>
              <a:spcAft>
                <a:spcPts val="600"/>
              </a:spcAft>
            </a:pPr>
            <a:r>
              <a:rPr lang="fr-FR" dirty="0">
                <a:solidFill>
                  <a:srgbClr val="00596D"/>
                </a:solidFill>
                <a:cs typeface="Calibri" panose="020F0502020204030204" pitchFamily="34" charset="0"/>
              </a:rPr>
              <a:t>Les Archives départementales peuvent également recevoir des fonds privés, provenant d'entreprises, de particuliers ou d’associations.</a:t>
            </a:r>
          </a:p>
        </p:txBody>
      </p:sp>
      <p:sp>
        <p:nvSpPr>
          <p:cNvPr id="4" name="Espace réservé du pied de page 3">
            <a:extLst>
              <a:ext uri="{FF2B5EF4-FFF2-40B4-BE49-F238E27FC236}">
                <a16:creationId xmlns:a16="http://schemas.microsoft.com/office/drawing/2014/main" id="{650EAD03-A4EE-75FC-C19C-A73BCB423FBF}"/>
              </a:ext>
            </a:extLst>
          </p:cNvPr>
          <p:cNvSpPr>
            <a:spLocks noGrp="1"/>
          </p:cNvSpPr>
          <p:nvPr>
            <p:ph type="ftr" sz="quarter" idx="10"/>
          </p:nvPr>
        </p:nvSpPr>
        <p:spPr/>
        <p:txBody>
          <a:bodyPr/>
          <a:lstStyle/>
          <a:p>
            <a:pPr fontAlgn="base">
              <a:lnSpc>
                <a:spcPct val="100000"/>
              </a:lnSpc>
              <a:spcBef>
                <a:spcPct val="0"/>
              </a:spcBef>
              <a:spcAft>
                <a:spcPct val="0"/>
              </a:spcAft>
              <a:buClrTx/>
              <a:buFontTx/>
              <a:buNone/>
            </a:pPr>
            <a:r>
              <a:rPr lang="fr-FR" altLang="fr-FR" dirty="0"/>
              <a:t>Archives : être en conformité avec la loi à la veille des élections municipales</a:t>
            </a:r>
          </a:p>
        </p:txBody>
      </p:sp>
    </p:spTree>
    <p:extLst>
      <p:ext uri="{BB962C8B-B14F-4D97-AF65-F5344CB8AC3E}">
        <p14:creationId xmlns:p14="http://schemas.microsoft.com/office/powerpoint/2010/main" val="1684430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6242" y="984250"/>
            <a:ext cx="10515600" cy="5737225"/>
          </a:xfrm>
        </p:spPr>
        <p:txBody>
          <a:bodyPr/>
          <a:lstStyle/>
          <a:p>
            <a:pPr marL="0" indent="0" algn="just" eaLnBrk="1" hangingPunct="1">
              <a:buFont typeface="Arial" panose="020B0604020202020204" pitchFamily="34" charset="0"/>
              <a:buNone/>
              <a:defRPr/>
            </a:pPr>
            <a:endParaRPr lang="fr-FR" sz="2400" dirty="0">
              <a:solidFill>
                <a:schemeClr val="tx1">
                  <a:lumMod val="90000"/>
                  <a:lumOff val="10000"/>
                </a:schemeClr>
              </a:solidFill>
              <a:latin typeface="+mn-lt"/>
              <a:ea typeface="Calibri" panose="020F0502020204030204" pitchFamily="34" charset="0"/>
              <a:cs typeface="Calibri" panose="020F0502020204030204" pitchFamily="34" charset="0"/>
            </a:endParaRPr>
          </a:p>
          <a:p>
            <a:pPr marL="0" indent="0" algn="just" eaLnBrk="1" hangingPunct="1">
              <a:buFont typeface="Arial" panose="020B0604020202020204" pitchFamily="34" charset="0"/>
              <a:buNone/>
              <a:defRPr/>
            </a:pPr>
            <a:endParaRPr lang="fr-FR" sz="2400" dirty="0">
              <a:solidFill>
                <a:schemeClr val="tx1">
                  <a:lumMod val="90000"/>
                  <a:lumOff val="10000"/>
                </a:schemeClr>
              </a:solidFill>
              <a:latin typeface="+mn-lt"/>
              <a:ea typeface="Calibri" panose="020F0502020204030204" pitchFamily="34" charset="0"/>
              <a:cs typeface="Calibri" panose="020F0502020204030204" pitchFamily="34" charset="0"/>
            </a:endParaRPr>
          </a:p>
          <a:p>
            <a:r>
              <a:rPr lang="fr-FR" sz="2600" dirty="0">
                <a:solidFill>
                  <a:srgbClr val="00596D"/>
                </a:solidFill>
              </a:rPr>
              <a:t>Ce contrôle porte autant sur les archives papier que sur les archives numériques.</a:t>
            </a:r>
          </a:p>
          <a:p>
            <a:pPr marL="0" indent="0">
              <a:buNone/>
            </a:pPr>
            <a:endParaRPr lang="fr-FR" sz="2600" dirty="0">
              <a:solidFill>
                <a:srgbClr val="00596D"/>
              </a:solidFill>
            </a:endParaRPr>
          </a:p>
          <a:p>
            <a:r>
              <a:rPr lang="fr-FR" sz="2600" dirty="0">
                <a:solidFill>
                  <a:srgbClr val="00596D"/>
                </a:solidFill>
              </a:rPr>
              <a:t>Il peut s’effectuer sous la forme de visites sur place.</a:t>
            </a:r>
          </a:p>
          <a:p>
            <a:pPr marL="0" indent="0">
              <a:buFontTx/>
              <a:buNone/>
              <a:defRPr/>
            </a:pPr>
            <a:endParaRPr lang="fr-FR" sz="2400" dirty="0"/>
          </a:p>
        </p:txBody>
      </p:sp>
      <p:sp>
        <p:nvSpPr>
          <p:cNvPr id="43011"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sp>
        <p:nvSpPr>
          <p:cNvPr id="2" name="Titre 1">
            <a:extLst>
              <a:ext uri="{FF2B5EF4-FFF2-40B4-BE49-F238E27FC236}">
                <a16:creationId xmlns:a16="http://schemas.microsoft.com/office/drawing/2014/main" id="{66A4C645-C3B9-07D7-B757-B2F3AEC34867}"/>
              </a:ext>
            </a:extLst>
          </p:cNvPr>
          <p:cNvSpPr>
            <a:spLocks noGrp="1"/>
          </p:cNvSpPr>
          <p:nvPr>
            <p:ph type="title"/>
          </p:nvPr>
        </p:nvSpPr>
        <p:spPr>
          <a:xfrm>
            <a:off x="10439400" y="243681"/>
            <a:ext cx="1584159" cy="417512"/>
          </a:xfrm>
        </p:spPr>
        <p:txBody>
          <a:bodyPr/>
          <a:lstStyle/>
          <a:p>
            <a:r>
              <a:rPr lang="fr-FR" dirty="0"/>
              <a:t>CST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D4505-56C4-AD25-91C4-E33FFD7EE570}"/>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9952905C-032D-F0D1-A14F-72530712ADAB}"/>
              </a:ext>
            </a:extLst>
          </p:cNvPr>
          <p:cNvPicPr>
            <a:picLocks noChangeAspect="1"/>
          </p:cNvPicPr>
          <p:nvPr/>
        </p:nvPicPr>
        <p:blipFill>
          <a:blip r:embed="rId2" cstate="print">
            <a:extLst>
              <a:ext uri="{28A0092B-C50C-407E-A947-70E740481C1C}">
                <a14:useLocalDpi xmlns:a14="http://schemas.microsoft.com/office/drawing/2010/main" val="0"/>
              </a:ext>
            </a:extLst>
          </a:blip>
          <a:srcRect r="10687" b="-3"/>
          <a:stretch>
            <a:fillRect/>
          </a:stretch>
        </p:blipFill>
        <p:spPr>
          <a:xfrm>
            <a:off x="741946" y="1253331"/>
            <a:ext cx="5181601" cy="4351338"/>
          </a:xfrm>
          <a:prstGeom prst="rect">
            <a:avLst/>
          </a:prstGeom>
          <a:noFill/>
        </p:spPr>
      </p:pic>
      <p:sp>
        <p:nvSpPr>
          <p:cNvPr id="3" name="Espace réservé du contenu 2">
            <a:extLst>
              <a:ext uri="{FF2B5EF4-FFF2-40B4-BE49-F238E27FC236}">
                <a16:creationId xmlns:a16="http://schemas.microsoft.com/office/drawing/2014/main" id="{94477C63-3E4D-967E-2541-4D51E45469DE}"/>
              </a:ext>
            </a:extLst>
          </p:cNvPr>
          <p:cNvSpPr>
            <a:spLocks noGrp="1"/>
          </p:cNvSpPr>
          <p:nvPr>
            <p:ph idx="12"/>
          </p:nvPr>
        </p:nvSpPr>
        <p:spPr>
          <a:xfrm>
            <a:off x="6172199" y="1253331"/>
            <a:ext cx="5181601" cy="4351338"/>
          </a:xfrm>
        </p:spPr>
        <p:txBody>
          <a:bodyPr wrap="square" anchor="t">
            <a:normAutofit/>
          </a:bodyPr>
          <a:lstStyle/>
          <a:p>
            <a:r>
              <a:rPr lang="fr-FR" dirty="0"/>
              <a:t>Dépôt des archives communales de plus de 100 ans : obligatoire pour les communes de moins de 2000 habitants.</a:t>
            </a:r>
          </a:p>
          <a:p>
            <a:pPr marL="0" indent="0">
              <a:buNone/>
            </a:pPr>
            <a:endParaRPr lang="fr-FR" dirty="0"/>
          </a:p>
          <a:p>
            <a:pPr lvl="1"/>
            <a:r>
              <a:rPr lang="fr-FR" sz="2400" dirty="0"/>
              <a:t>Prise en charge par le département</a:t>
            </a:r>
          </a:p>
          <a:p>
            <a:pPr lvl="1"/>
            <a:r>
              <a:rPr lang="fr-FR" sz="2400" dirty="0"/>
              <a:t>Mise en demeure et dépôt d’office prononcé par le Préfet</a:t>
            </a:r>
          </a:p>
        </p:txBody>
      </p:sp>
      <p:sp>
        <p:nvSpPr>
          <p:cNvPr id="4" name="Espace réservé du pied de page 3">
            <a:extLst>
              <a:ext uri="{FF2B5EF4-FFF2-40B4-BE49-F238E27FC236}">
                <a16:creationId xmlns:a16="http://schemas.microsoft.com/office/drawing/2014/main" id="{5C38F5C3-9FEB-439B-E026-D9EE3233FDC4}"/>
              </a:ext>
            </a:extLst>
          </p:cNvPr>
          <p:cNvSpPr>
            <a:spLocks noGrp="1"/>
          </p:cNvSpPr>
          <p:nvPr>
            <p:ph type="ftr" sz="quarter" idx="13"/>
          </p:nvPr>
        </p:nvSpPr>
        <p:spPr>
          <a:xfrm>
            <a:off x="1389063" y="6356350"/>
            <a:ext cx="6764337" cy="365125"/>
          </a:xfrm>
        </p:spPr>
        <p:txBody>
          <a:bodyPr anchor="ctr">
            <a:normAutofit/>
          </a:bodyPr>
          <a:lstStyle/>
          <a:p>
            <a:pPr fontAlgn="base">
              <a:spcBef>
                <a:spcPct val="0"/>
              </a:spcBef>
              <a:spcAft>
                <a:spcPts val="600"/>
              </a:spcAft>
              <a:buClrTx/>
              <a:buFontTx/>
              <a:buNone/>
            </a:pPr>
            <a:r>
              <a:rPr lang="fr-FR" altLang="fr-FR" dirty="0"/>
              <a:t>Archives : être en conformité avec la loi à la veille des élections municipales</a:t>
            </a:r>
            <a:endParaRPr lang="fr-FR" altLang="fr-FR"/>
          </a:p>
        </p:txBody>
      </p:sp>
      <p:sp>
        <p:nvSpPr>
          <p:cNvPr id="7" name="Titre 1">
            <a:extLst>
              <a:ext uri="{FF2B5EF4-FFF2-40B4-BE49-F238E27FC236}">
                <a16:creationId xmlns:a16="http://schemas.microsoft.com/office/drawing/2014/main" id="{69E9938F-7BBA-5094-0783-72ADFEF6B121}"/>
              </a:ext>
            </a:extLst>
          </p:cNvPr>
          <p:cNvSpPr>
            <a:spLocks noGrp="1"/>
          </p:cNvSpPr>
          <p:nvPr>
            <p:ph type="title"/>
          </p:nvPr>
        </p:nvSpPr>
        <p:spPr>
          <a:xfrm>
            <a:off x="10439400" y="243681"/>
            <a:ext cx="1584159" cy="417512"/>
          </a:xfrm>
        </p:spPr>
        <p:txBody>
          <a:bodyPr/>
          <a:lstStyle/>
          <a:p>
            <a:r>
              <a:rPr lang="fr-FR" dirty="0"/>
              <a:t>CST</a:t>
            </a:r>
          </a:p>
        </p:txBody>
      </p:sp>
    </p:spTree>
    <p:extLst>
      <p:ext uri="{BB962C8B-B14F-4D97-AF65-F5344CB8AC3E}">
        <p14:creationId xmlns:p14="http://schemas.microsoft.com/office/powerpoint/2010/main" val="2397405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9EBCA-BFF7-49FF-6299-A62987A32CDE}"/>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382B037-9528-1EDE-ACFB-51B73AFBFB0F}"/>
              </a:ext>
            </a:extLst>
          </p:cNvPr>
          <p:cNvSpPr>
            <a:spLocks noGrp="1"/>
          </p:cNvSpPr>
          <p:nvPr>
            <p:ph idx="1"/>
          </p:nvPr>
        </p:nvSpPr>
        <p:spPr>
          <a:xfrm>
            <a:off x="922421" y="1253331"/>
            <a:ext cx="10515600" cy="4774490"/>
          </a:xfrm>
        </p:spPr>
        <p:txBody>
          <a:bodyPr/>
          <a:lstStyle/>
          <a:p>
            <a:r>
              <a:rPr lang="fr-FR" dirty="0">
                <a:solidFill>
                  <a:srgbClr val="00596D"/>
                </a:solidFill>
              </a:rPr>
              <a:t>Création ou aménagement de locaux :</a:t>
            </a:r>
          </a:p>
          <a:p>
            <a:pPr lvl="1"/>
            <a:r>
              <a:rPr lang="fr-FR" sz="2500" dirty="0">
                <a:solidFill>
                  <a:srgbClr val="00596D"/>
                </a:solidFill>
              </a:rPr>
              <a:t>Vérification des plans et du projet</a:t>
            </a:r>
          </a:p>
          <a:p>
            <a:pPr lvl="1"/>
            <a:r>
              <a:rPr lang="fr-FR" sz="2500" dirty="0">
                <a:solidFill>
                  <a:srgbClr val="00596D"/>
                </a:solidFill>
              </a:rPr>
              <a:t>Visa technique</a:t>
            </a:r>
          </a:p>
          <a:p>
            <a:pPr marL="457200" lvl="1" indent="0">
              <a:buNone/>
            </a:pPr>
            <a:endParaRPr lang="fr-FR" sz="2500" dirty="0">
              <a:solidFill>
                <a:srgbClr val="00596D"/>
              </a:solidFill>
            </a:endParaRPr>
          </a:p>
          <a:p>
            <a:r>
              <a:rPr lang="fr-FR" dirty="0">
                <a:solidFill>
                  <a:srgbClr val="00596D"/>
                </a:solidFill>
              </a:rPr>
              <a:t>Travaux sur les documents (restauration, numérisation).</a:t>
            </a:r>
          </a:p>
          <a:p>
            <a:endParaRPr lang="fr-FR" dirty="0">
              <a:solidFill>
                <a:srgbClr val="00596D"/>
              </a:solidFill>
            </a:endParaRPr>
          </a:p>
          <a:p>
            <a:r>
              <a:rPr lang="fr-FR" dirty="0">
                <a:solidFill>
                  <a:srgbClr val="00596D"/>
                </a:solidFill>
              </a:rPr>
              <a:t> Assistance en cas de sinistres.</a:t>
            </a:r>
          </a:p>
          <a:p>
            <a:pPr marL="0" indent="0">
              <a:buNone/>
            </a:pPr>
            <a:endParaRPr lang="fr-FR" dirty="0">
              <a:solidFill>
                <a:srgbClr val="00596D"/>
              </a:solidFill>
            </a:endParaRPr>
          </a:p>
          <a:p>
            <a:r>
              <a:rPr lang="fr-FR" dirty="0">
                <a:solidFill>
                  <a:srgbClr val="00596D"/>
                </a:solidFill>
              </a:rPr>
              <a:t>Contrôle du PV de décharge et de prise en charge des archives à l’occasion des élections.</a:t>
            </a:r>
          </a:p>
        </p:txBody>
      </p:sp>
      <p:sp>
        <p:nvSpPr>
          <p:cNvPr id="4" name="Espace réservé du pied de page 3">
            <a:extLst>
              <a:ext uri="{FF2B5EF4-FFF2-40B4-BE49-F238E27FC236}">
                <a16:creationId xmlns:a16="http://schemas.microsoft.com/office/drawing/2014/main" id="{543EF8F5-4D51-1A26-FBEF-1A27AE87CECC}"/>
              </a:ext>
            </a:extLst>
          </p:cNvPr>
          <p:cNvSpPr>
            <a:spLocks noGrp="1"/>
          </p:cNvSpPr>
          <p:nvPr>
            <p:ph type="ftr" sz="quarter" idx="10"/>
          </p:nvPr>
        </p:nvSpPr>
        <p:spPr/>
        <p:txBody>
          <a:bodyPr/>
          <a:lstStyle/>
          <a:p>
            <a:pPr fontAlgn="base">
              <a:lnSpc>
                <a:spcPct val="100000"/>
              </a:lnSpc>
              <a:spcBef>
                <a:spcPct val="0"/>
              </a:spcBef>
              <a:spcAft>
                <a:spcPct val="0"/>
              </a:spcAft>
              <a:buClrTx/>
              <a:buFontTx/>
              <a:buNone/>
            </a:pPr>
            <a:r>
              <a:rPr lang="fr-FR" altLang="fr-FR" dirty="0"/>
              <a:t>Archives : être en conformité avec la loi à la veille des élections municipales</a:t>
            </a:r>
          </a:p>
        </p:txBody>
      </p:sp>
      <p:sp>
        <p:nvSpPr>
          <p:cNvPr id="6" name="Titre 1">
            <a:extLst>
              <a:ext uri="{FF2B5EF4-FFF2-40B4-BE49-F238E27FC236}">
                <a16:creationId xmlns:a16="http://schemas.microsoft.com/office/drawing/2014/main" id="{0634CACD-CCD2-C892-090D-72929952D468}"/>
              </a:ext>
            </a:extLst>
          </p:cNvPr>
          <p:cNvSpPr>
            <a:spLocks noGrp="1"/>
          </p:cNvSpPr>
          <p:nvPr>
            <p:ph type="title"/>
          </p:nvPr>
        </p:nvSpPr>
        <p:spPr>
          <a:xfrm>
            <a:off x="10439400" y="243681"/>
            <a:ext cx="1584159" cy="417512"/>
          </a:xfrm>
        </p:spPr>
        <p:txBody>
          <a:bodyPr/>
          <a:lstStyle/>
          <a:p>
            <a:r>
              <a:rPr lang="fr-FR" dirty="0"/>
              <a:t>CST</a:t>
            </a:r>
          </a:p>
        </p:txBody>
      </p:sp>
    </p:spTree>
    <p:extLst>
      <p:ext uri="{BB962C8B-B14F-4D97-AF65-F5344CB8AC3E}">
        <p14:creationId xmlns:p14="http://schemas.microsoft.com/office/powerpoint/2010/main" val="139222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5DEFA-CF28-F26C-04F4-BDA80D7A17E7}"/>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A2EEAE9-941A-F968-6937-EA6E7FB7D655}"/>
              </a:ext>
            </a:extLst>
          </p:cNvPr>
          <p:cNvSpPr>
            <a:spLocks noGrp="1"/>
          </p:cNvSpPr>
          <p:nvPr>
            <p:ph idx="1"/>
          </p:nvPr>
        </p:nvSpPr>
        <p:spPr>
          <a:xfrm>
            <a:off x="376989" y="1019508"/>
            <a:ext cx="11438022" cy="1663533"/>
          </a:xfrm>
        </p:spPr>
        <p:txBody>
          <a:bodyPr/>
          <a:lstStyle/>
          <a:p>
            <a:pPr>
              <a:spcBef>
                <a:spcPts val="600"/>
              </a:spcBef>
              <a:spcAft>
                <a:spcPts val="600"/>
              </a:spcAft>
            </a:pPr>
            <a:r>
              <a:rPr lang="fr-FR" dirty="0">
                <a:solidFill>
                  <a:srgbClr val="00596D"/>
                </a:solidFill>
                <a:latin typeface="+mn-lt"/>
                <a:cs typeface="Calibri" panose="020F0502020204030204" pitchFamily="34" charset="0"/>
              </a:rPr>
              <a:t>Respect des délais de communicabilité et de communication.</a:t>
            </a:r>
          </a:p>
          <a:p>
            <a:pPr marL="0" indent="0">
              <a:spcBef>
                <a:spcPts val="600"/>
              </a:spcBef>
              <a:spcAft>
                <a:spcPts val="600"/>
              </a:spcAft>
              <a:buNone/>
            </a:pPr>
            <a:endParaRPr lang="fr-FR" dirty="0">
              <a:solidFill>
                <a:srgbClr val="00596D"/>
              </a:solidFill>
              <a:latin typeface="+mn-lt"/>
              <a:cs typeface="Calibri" panose="020F0502020204030204" pitchFamily="34" charset="0"/>
            </a:endParaRPr>
          </a:p>
          <a:p>
            <a:pPr>
              <a:spcBef>
                <a:spcPts val="600"/>
              </a:spcBef>
              <a:spcAft>
                <a:spcPts val="600"/>
              </a:spcAft>
            </a:pPr>
            <a:r>
              <a:rPr lang="fr-FR" dirty="0">
                <a:solidFill>
                  <a:srgbClr val="00596D"/>
                </a:solidFill>
                <a:latin typeface="+mn-lt"/>
                <a:cs typeface="Calibri" panose="020F0502020204030204" pitchFamily="34" charset="0"/>
              </a:rPr>
              <a:t>Accessibilité des documents.</a:t>
            </a:r>
          </a:p>
        </p:txBody>
      </p:sp>
      <p:sp>
        <p:nvSpPr>
          <p:cNvPr id="4" name="Espace réservé du pied de page 3">
            <a:extLst>
              <a:ext uri="{FF2B5EF4-FFF2-40B4-BE49-F238E27FC236}">
                <a16:creationId xmlns:a16="http://schemas.microsoft.com/office/drawing/2014/main" id="{A4EAEDC4-CCE6-E95E-692F-7A3250F17E2E}"/>
              </a:ext>
            </a:extLst>
          </p:cNvPr>
          <p:cNvSpPr>
            <a:spLocks noGrp="1"/>
          </p:cNvSpPr>
          <p:nvPr>
            <p:ph type="ftr" sz="quarter" idx="10"/>
          </p:nvPr>
        </p:nvSpPr>
        <p:spPr/>
        <p:txBody>
          <a:bodyPr/>
          <a:lstStyle/>
          <a:p>
            <a:pPr fontAlgn="base">
              <a:lnSpc>
                <a:spcPct val="100000"/>
              </a:lnSpc>
              <a:spcBef>
                <a:spcPct val="0"/>
              </a:spcBef>
              <a:spcAft>
                <a:spcPct val="0"/>
              </a:spcAft>
              <a:buClrTx/>
              <a:buFontTx/>
              <a:buNone/>
            </a:pPr>
            <a:r>
              <a:rPr lang="fr-FR" altLang="fr-FR" dirty="0"/>
              <a:t>Archives : être en conformité avec la loi à la veille des élections municipales</a:t>
            </a:r>
          </a:p>
        </p:txBody>
      </p:sp>
      <p:sp>
        <p:nvSpPr>
          <p:cNvPr id="6" name="Titre 1">
            <a:extLst>
              <a:ext uri="{FF2B5EF4-FFF2-40B4-BE49-F238E27FC236}">
                <a16:creationId xmlns:a16="http://schemas.microsoft.com/office/drawing/2014/main" id="{2190CAFD-D3E8-2341-AEE0-14BB190B0D2C}"/>
              </a:ext>
            </a:extLst>
          </p:cNvPr>
          <p:cNvSpPr>
            <a:spLocks noGrp="1"/>
          </p:cNvSpPr>
          <p:nvPr>
            <p:ph type="title"/>
          </p:nvPr>
        </p:nvSpPr>
        <p:spPr>
          <a:xfrm>
            <a:off x="10439400" y="243681"/>
            <a:ext cx="1584159" cy="417512"/>
          </a:xfrm>
        </p:spPr>
        <p:txBody>
          <a:bodyPr/>
          <a:lstStyle/>
          <a:p>
            <a:r>
              <a:rPr lang="fr-FR" dirty="0"/>
              <a:t>CST</a:t>
            </a:r>
          </a:p>
        </p:txBody>
      </p:sp>
      <p:pic>
        <p:nvPicPr>
          <p:cNvPr id="9" name="Image 7">
            <a:extLst>
              <a:ext uri="{FF2B5EF4-FFF2-40B4-BE49-F238E27FC236}">
                <a16:creationId xmlns:a16="http://schemas.microsoft.com/office/drawing/2014/main" id="{6CF60F02-D295-267B-B460-3188A352995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9458" y="2838576"/>
            <a:ext cx="5053942" cy="33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9675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35E3E-AE25-3048-3B8F-EEDA3F2975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805A921-2A6D-E177-3604-30D89D73A074}"/>
              </a:ext>
            </a:extLst>
          </p:cNvPr>
          <p:cNvSpPr>
            <a:spLocks noGrp="1"/>
          </p:cNvSpPr>
          <p:nvPr>
            <p:ph type="title"/>
          </p:nvPr>
        </p:nvSpPr>
        <p:spPr>
          <a:xfrm>
            <a:off x="10333097" y="262606"/>
            <a:ext cx="1710514" cy="417512"/>
          </a:xfrm>
        </p:spPr>
        <p:txBody>
          <a:bodyPr/>
          <a:lstStyle/>
          <a:p>
            <a:r>
              <a:rPr lang="fr-FR" dirty="0"/>
              <a:t>CST</a:t>
            </a:r>
          </a:p>
        </p:txBody>
      </p:sp>
      <p:sp>
        <p:nvSpPr>
          <p:cNvPr id="3" name="Espace réservé du contenu 2">
            <a:extLst>
              <a:ext uri="{FF2B5EF4-FFF2-40B4-BE49-F238E27FC236}">
                <a16:creationId xmlns:a16="http://schemas.microsoft.com/office/drawing/2014/main" id="{3A77A4B3-B6A0-F431-00A6-DB3855745A0C}"/>
              </a:ext>
            </a:extLst>
          </p:cNvPr>
          <p:cNvSpPr>
            <a:spLocks noGrp="1"/>
          </p:cNvSpPr>
          <p:nvPr>
            <p:ph idx="1"/>
          </p:nvPr>
        </p:nvSpPr>
        <p:spPr>
          <a:xfrm>
            <a:off x="910388" y="1055604"/>
            <a:ext cx="10856495" cy="4351338"/>
          </a:xfrm>
        </p:spPr>
        <p:txBody>
          <a:bodyPr/>
          <a:lstStyle/>
          <a:p>
            <a:r>
              <a:rPr lang="fr-FR" dirty="0">
                <a:solidFill>
                  <a:srgbClr val="00596D"/>
                </a:solidFill>
              </a:rPr>
              <a:t>Contrôle des bordereaux d’élimination.</a:t>
            </a:r>
          </a:p>
          <a:p>
            <a:r>
              <a:rPr lang="fr-FR" dirty="0">
                <a:solidFill>
                  <a:srgbClr val="00596D"/>
                </a:solidFill>
              </a:rPr>
              <a:t>Validation des bordereaux d’élimination par visa après vérification de conformité avec les circulaires et tableaux de gestion en vigueur.</a:t>
            </a:r>
          </a:p>
        </p:txBody>
      </p:sp>
      <p:sp>
        <p:nvSpPr>
          <p:cNvPr id="4" name="Espace réservé du pied de page 3">
            <a:extLst>
              <a:ext uri="{FF2B5EF4-FFF2-40B4-BE49-F238E27FC236}">
                <a16:creationId xmlns:a16="http://schemas.microsoft.com/office/drawing/2014/main" id="{3FE90B4A-DB30-DAF6-4888-D74B569F72D0}"/>
              </a:ext>
            </a:extLst>
          </p:cNvPr>
          <p:cNvSpPr>
            <a:spLocks noGrp="1"/>
          </p:cNvSpPr>
          <p:nvPr>
            <p:ph type="ftr" sz="quarter" idx="10"/>
          </p:nvPr>
        </p:nvSpPr>
        <p:spPr/>
        <p:txBody>
          <a:bodyPr/>
          <a:lstStyle/>
          <a:p>
            <a:pPr fontAlgn="base">
              <a:lnSpc>
                <a:spcPct val="100000"/>
              </a:lnSpc>
              <a:spcBef>
                <a:spcPct val="0"/>
              </a:spcBef>
              <a:spcAft>
                <a:spcPct val="0"/>
              </a:spcAft>
              <a:buClrTx/>
              <a:buFontTx/>
              <a:buNone/>
            </a:pPr>
            <a:r>
              <a:rPr lang="fr-FR" altLang="fr-FR" dirty="0"/>
              <a:t>Archives : être en conformité avec la loi à la veille des élections municipales</a:t>
            </a:r>
          </a:p>
        </p:txBody>
      </p:sp>
      <p:pic>
        <p:nvPicPr>
          <p:cNvPr id="5" name="Image 1">
            <a:extLst>
              <a:ext uri="{FF2B5EF4-FFF2-40B4-BE49-F238E27FC236}">
                <a16:creationId xmlns:a16="http://schemas.microsoft.com/office/drawing/2014/main" id="{84BE458A-F86C-F874-DC01-E293F13B39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6998" y="2641771"/>
            <a:ext cx="3598987" cy="32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011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6625" y="485775"/>
            <a:ext cx="10645775" cy="417513"/>
          </a:xfrm>
        </p:spPr>
        <p:txBody>
          <a:bodyPr/>
          <a:lstStyle/>
          <a:p>
            <a:pPr algn="r">
              <a:defRPr/>
            </a:pPr>
            <a:r>
              <a:rPr lang="fr-FR" altLang="fr-FR" b="1" dirty="0">
                <a:latin typeface="+mj-lt"/>
              </a:rPr>
              <a:t>Elimination des archives </a:t>
            </a:r>
            <a:endParaRPr lang="fr-FR" b="1" dirty="0">
              <a:latin typeface="+mj-lt"/>
            </a:endParaRPr>
          </a:p>
        </p:txBody>
      </p:sp>
      <p:sp>
        <p:nvSpPr>
          <p:cNvPr id="139267"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a:solidFill>
                  <a:srgbClr val="FFAA32"/>
                </a:solidFill>
              </a:rPr>
              <a:t>Archives : être en conformité avec la loi à la veille des élections municipales</a:t>
            </a:r>
            <a:endParaRPr lang="fr-FR" altLang="fr-FR" sz="1100" dirty="0">
              <a:solidFill>
                <a:srgbClr val="FFAA32"/>
              </a:solidFill>
            </a:endParaRPr>
          </a:p>
        </p:txBody>
      </p:sp>
      <p:sp>
        <p:nvSpPr>
          <p:cNvPr id="8" name="Espace réservé du contenu 2"/>
          <p:cNvSpPr>
            <a:spLocks noGrp="1"/>
          </p:cNvSpPr>
          <p:nvPr>
            <p:ph idx="1"/>
          </p:nvPr>
        </p:nvSpPr>
        <p:spPr>
          <a:xfrm>
            <a:off x="609600" y="1487488"/>
            <a:ext cx="10895013" cy="4300537"/>
          </a:xfrm>
        </p:spPr>
        <p:txBody>
          <a:bodyPr/>
          <a:lstStyle/>
          <a:p>
            <a:pPr marL="0" indent="0" algn="just">
              <a:buFontTx/>
              <a:buNone/>
              <a:defRPr/>
            </a:pPr>
            <a:r>
              <a:rPr lang="fr-FR" sz="2400" dirty="0">
                <a:solidFill>
                  <a:schemeClr val="tx1">
                    <a:lumMod val="90000"/>
                    <a:lumOff val="10000"/>
                  </a:schemeClr>
                </a:solidFill>
                <a:latin typeface="+mn-lt"/>
                <a:cs typeface="Calibri" panose="020F0502020204030204" pitchFamily="34" charset="0"/>
              </a:rPr>
              <a:t>Pourquoi éliminer ?</a:t>
            </a:r>
          </a:p>
          <a:p>
            <a:pPr marL="0" indent="0" algn="just">
              <a:buFontTx/>
              <a:buNone/>
              <a:defRPr/>
            </a:pPr>
            <a:endParaRPr lang="fr-FR" sz="2400" dirty="0">
              <a:solidFill>
                <a:schemeClr val="tx1">
                  <a:lumMod val="90000"/>
                  <a:lumOff val="10000"/>
                </a:schemeClr>
              </a:solidFill>
              <a:latin typeface="+mn-lt"/>
              <a:cs typeface="Calibri" panose="020F0502020204030204" pitchFamily="34" charset="0"/>
            </a:endParaRPr>
          </a:p>
          <a:p>
            <a:pPr lvl="1" algn="just">
              <a:defRPr/>
            </a:pPr>
            <a:r>
              <a:rPr lang="fr-FR" dirty="0">
                <a:solidFill>
                  <a:schemeClr val="tx1">
                    <a:lumMod val="90000"/>
                    <a:lumOff val="10000"/>
                  </a:schemeClr>
                </a:solidFill>
                <a:latin typeface="+mn-lt"/>
                <a:cs typeface="Calibri" panose="020F0502020204030204" pitchFamily="34" charset="0"/>
              </a:rPr>
              <a:t>Gain de place et optimisation de l’espace de stockage</a:t>
            </a:r>
          </a:p>
          <a:p>
            <a:pPr lvl="1" algn="just">
              <a:defRPr/>
            </a:pPr>
            <a:r>
              <a:rPr lang="fr-FR" dirty="0">
                <a:solidFill>
                  <a:schemeClr val="tx1">
                    <a:lumMod val="90000"/>
                    <a:lumOff val="10000"/>
                  </a:schemeClr>
                </a:solidFill>
                <a:latin typeface="+mn-lt"/>
                <a:cs typeface="Calibri" panose="020F0502020204030204" pitchFamily="34" charset="0"/>
              </a:rPr>
              <a:t>Accès plus rapide à l’information</a:t>
            </a:r>
          </a:p>
          <a:p>
            <a:pPr lvl="1" algn="just">
              <a:defRPr/>
            </a:pPr>
            <a:r>
              <a:rPr lang="fr-FR" dirty="0">
                <a:solidFill>
                  <a:schemeClr val="tx1">
                    <a:lumMod val="90000"/>
                    <a:lumOff val="10000"/>
                  </a:schemeClr>
                </a:solidFill>
                <a:latin typeface="+mn-lt"/>
                <a:cs typeface="Calibri" panose="020F0502020204030204" pitchFamily="34" charset="0"/>
              </a:rPr>
              <a:t>Etre en conformité avec la règlementation en évitant de conserver des données qui ne devraient plus l’être (RGPD)</a:t>
            </a:r>
          </a:p>
          <a:p>
            <a:pPr algn="just">
              <a:defRPr/>
            </a:pPr>
            <a:endParaRPr lang="fr-FR" sz="2400" dirty="0">
              <a:solidFill>
                <a:schemeClr val="tx1">
                  <a:lumMod val="90000"/>
                  <a:lumOff val="10000"/>
                </a:schemeClr>
              </a:solidFill>
              <a:latin typeface="+mn-lt"/>
              <a:cs typeface="Calibri" panose="020F0502020204030204" pitchFamily="34" charset="0"/>
            </a:endParaRPr>
          </a:p>
          <a:p>
            <a:pPr marL="0" indent="0" algn="just">
              <a:buFontTx/>
              <a:buNone/>
              <a:defRPr/>
            </a:pPr>
            <a:endParaRPr lang="fr-FR" sz="2400" dirty="0">
              <a:solidFill>
                <a:schemeClr val="tx1">
                  <a:lumMod val="90000"/>
                  <a:lumOff val="10000"/>
                </a:schemeClr>
              </a:solidFill>
              <a:latin typeface="+mn-lt"/>
              <a:cs typeface="Calibri" panose="020F0502020204030204" pitchFamily="34" charset="0"/>
            </a:endParaRPr>
          </a:p>
          <a:p>
            <a:pPr marL="0" indent="0" algn="ctr">
              <a:buFontTx/>
              <a:buNone/>
              <a:defRPr/>
            </a:pPr>
            <a:r>
              <a:rPr lang="fr-FR" sz="2400" b="1" dirty="0">
                <a:solidFill>
                  <a:schemeClr val="tx1">
                    <a:lumMod val="90000"/>
                    <a:lumOff val="10000"/>
                  </a:schemeClr>
                </a:solidFill>
                <a:latin typeface="+mn-lt"/>
                <a:cs typeface="Calibri" panose="020F0502020204030204" pitchFamily="34" charset="0"/>
              </a:rPr>
              <a:t>On élimine pour mieux conserver !</a:t>
            </a:r>
          </a:p>
          <a:p>
            <a:pPr marL="0" indent="0" algn="just">
              <a:buFontTx/>
              <a:buNone/>
              <a:defRPr/>
            </a:pPr>
            <a:endParaRPr lang="fr-FR" sz="2400" dirty="0">
              <a:latin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p:txBody>
          <a:bodyPr/>
          <a:lstStyle/>
          <a:p>
            <a:pPr algn="ctr" eaLnBrk="1" hangingPunct="1"/>
            <a:r>
              <a:rPr lang="fr-FR" altLang="fr-FR"/>
              <a:t>Sommaire</a:t>
            </a:r>
          </a:p>
        </p:txBody>
      </p:sp>
      <p:sp>
        <p:nvSpPr>
          <p:cNvPr id="22531" name="Espace réservé du contenu 2"/>
          <p:cNvSpPr>
            <a:spLocks noGrp="1"/>
          </p:cNvSpPr>
          <p:nvPr>
            <p:ph idx="1"/>
          </p:nvPr>
        </p:nvSpPr>
        <p:spPr>
          <a:xfrm>
            <a:off x="2276894" y="2065546"/>
            <a:ext cx="8082296" cy="2726907"/>
          </a:xfrm>
        </p:spPr>
        <p:txBody>
          <a:bodyPr/>
          <a:lstStyle/>
          <a:p>
            <a:pPr marL="514350" indent="-514350" eaLnBrk="1" hangingPunct="1">
              <a:spcBef>
                <a:spcPts val="1200"/>
              </a:spcBef>
              <a:spcAft>
                <a:spcPts val="1200"/>
              </a:spcAft>
              <a:buFontTx/>
              <a:buAutoNum type="arabicPeriod"/>
            </a:pPr>
            <a:r>
              <a:rPr lang="fr-FR" altLang="fr-FR" dirty="0">
                <a:solidFill>
                  <a:srgbClr val="00596D"/>
                </a:solidFill>
                <a:latin typeface="Konstanz" panose="00000500000000000000" pitchFamily="50" charset="0"/>
                <a:cs typeface="Calibri" panose="020F0502020204030204" pitchFamily="34" charset="0"/>
              </a:rPr>
              <a:t>Définition et contexte réglementaire</a:t>
            </a:r>
          </a:p>
          <a:p>
            <a:pPr marL="514350" indent="-514350" eaLnBrk="1" hangingPunct="1">
              <a:spcBef>
                <a:spcPts val="1200"/>
              </a:spcBef>
              <a:spcAft>
                <a:spcPts val="1200"/>
              </a:spcAft>
              <a:buFontTx/>
              <a:buAutoNum type="arabicPeriod"/>
            </a:pPr>
            <a:r>
              <a:rPr lang="fr-FR" altLang="fr-FR" dirty="0">
                <a:solidFill>
                  <a:srgbClr val="00596D"/>
                </a:solidFill>
                <a:latin typeface="Konstanz" panose="00000500000000000000" pitchFamily="50" charset="0"/>
                <a:cs typeface="Calibri" panose="020F0502020204030204" pitchFamily="34" charset="0"/>
              </a:rPr>
              <a:t>Conserver, classer, communiquer : normes et bonnes pratiques</a:t>
            </a:r>
          </a:p>
          <a:p>
            <a:pPr marL="514350" indent="-514350" eaLnBrk="1" hangingPunct="1">
              <a:spcBef>
                <a:spcPts val="1200"/>
              </a:spcBef>
              <a:spcAft>
                <a:spcPts val="1200"/>
              </a:spcAft>
              <a:buFontTx/>
              <a:buAutoNum type="arabicPeriod"/>
            </a:pPr>
            <a:r>
              <a:rPr lang="fr-FR" altLang="fr-FR" dirty="0">
                <a:solidFill>
                  <a:srgbClr val="00596D"/>
                </a:solidFill>
                <a:latin typeface="Konstanz" panose="00000500000000000000" pitchFamily="50" charset="0"/>
                <a:cs typeface="Calibri" panose="020F0502020204030204" pitchFamily="34" charset="0"/>
              </a:rPr>
              <a:t>Le procès-verbal de récolement suite aux élections municipales</a:t>
            </a:r>
          </a:p>
        </p:txBody>
      </p:sp>
      <p:sp>
        <p:nvSpPr>
          <p:cNvPr id="22532" name="Espace réservé du pied de page 3"/>
          <p:cNvSpPr>
            <a:spLocks noGrp="1" noChangeArrowheads="1"/>
          </p:cNvSpPr>
          <p:nvPr>
            <p:ph type="ftr" sz="quarter" idx="10"/>
          </p:nvPr>
        </p:nvSpPr>
        <p:spPr bwMode="auto">
          <a:xfrm>
            <a:off x="1389063" y="6356350"/>
            <a:ext cx="5553158" cy="3474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6625" y="485775"/>
            <a:ext cx="10645775" cy="417513"/>
          </a:xfrm>
        </p:spPr>
        <p:txBody>
          <a:bodyPr/>
          <a:lstStyle/>
          <a:p>
            <a:pPr algn="r">
              <a:defRPr/>
            </a:pPr>
            <a:r>
              <a:rPr lang="fr-FR" altLang="fr-FR" b="1" dirty="0">
                <a:latin typeface="+mj-lt"/>
              </a:rPr>
              <a:t>Elimination des archives </a:t>
            </a:r>
            <a:endParaRPr lang="fr-FR" b="1" dirty="0">
              <a:latin typeface="+mj-lt"/>
            </a:endParaRPr>
          </a:p>
        </p:txBody>
      </p:sp>
      <p:sp>
        <p:nvSpPr>
          <p:cNvPr id="141315"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sp>
        <p:nvSpPr>
          <p:cNvPr id="8" name="Espace réservé du contenu 2"/>
          <p:cNvSpPr>
            <a:spLocks noGrp="1"/>
          </p:cNvSpPr>
          <p:nvPr>
            <p:ph idx="1"/>
          </p:nvPr>
        </p:nvSpPr>
        <p:spPr>
          <a:xfrm>
            <a:off x="587375" y="1263650"/>
            <a:ext cx="10895013" cy="4300538"/>
          </a:xfrm>
        </p:spPr>
        <p:txBody>
          <a:bodyPr/>
          <a:lstStyle/>
          <a:p>
            <a:pPr marL="0" indent="0" algn="just">
              <a:buFontTx/>
              <a:buNone/>
              <a:defRPr/>
            </a:pPr>
            <a:r>
              <a:rPr lang="fr-FR" sz="2400" dirty="0">
                <a:solidFill>
                  <a:schemeClr val="tx1">
                    <a:lumMod val="90000"/>
                    <a:lumOff val="10000"/>
                  </a:schemeClr>
                </a:solidFill>
                <a:latin typeface="+mn-lt"/>
                <a:cs typeface="Calibri" panose="020F0502020204030204" pitchFamily="34" charset="0"/>
              </a:rPr>
              <a:t>L’élimination d’archives publiques est réglementée (Code du Patrimoine article R212-51)</a:t>
            </a:r>
            <a:r>
              <a:rPr lang="fr-FR" sz="2400" i="1" dirty="0">
                <a:solidFill>
                  <a:schemeClr val="tx1">
                    <a:lumMod val="90000"/>
                    <a:lumOff val="10000"/>
                  </a:schemeClr>
                </a:solidFill>
                <a:latin typeface="+mn-lt"/>
                <a:cs typeface="Calibri" panose="020F0502020204030204" pitchFamily="34" charset="0"/>
              </a:rPr>
              <a:t>.</a:t>
            </a:r>
          </a:p>
          <a:p>
            <a:pPr marL="0" indent="0" algn="just">
              <a:buFontTx/>
              <a:buNone/>
              <a:defRPr/>
            </a:pPr>
            <a:endParaRPr lang="fr-FR" sz="2400" dirty="0">
              <a:solidFill>
                <a:schemeClr val="tx1">
                  <a:lumMod val="90000"/>
                  <a:lumOff val="10000"/>
                </a:schemeClr>
              </a:solidFill>
              <a:latin typeface="+mn-lt"/>
              <a:cs typeface="Calibri" panose="020F0502020204030204" pitchFamily="34" charset="0"/>
            </a:endParaRPr>
          </a:p>
          <a:p>
            <a:pPr marL="0" indent="0" algn="just">
              <a:buFontTx/>
              <a:buNone/>
              <a:defRPr/>
            </a:pPr>
            <a:r>
              <a:rPr lang="fr-FR" sz="2400" dirty="0">
                <a:solidFill>
                  <a:schemeClr val="tx1">
                    <a:lumMod val="90000"/>
                    <a:lumOff val="10000"/>
                  </a:schemeClr>
                </a:solidFill>
                <a:latin typeface="+mn-lt"/>
                <a:cs typeface="Calibri" panose="020F0502020204030204" pitchFamily="34" charset="0"/>
              </a:rPr>
              <a:t>Deux règles sont essentielles : </a:t>
            </a:r>
          </a:p>
          <a:p>
            <a:pPr marL="0" indent="0" algn="just">
              <a:buFontTx/>
              <a:buNone/>
              <a:defRPr/>
            </a:pPr>
            <a:endParaRPr lang="fr-FR" sz="2400" dirty="0">
              <a:solidFill>
                <a:schemeClr val="tx1">
                  <a:lumMod val="90000"/>
                  <a:lumOff val="10000"/>
                </a:schemeClr>
              </a:solidFill>
              <a:latin typeface="+mn-lt"/>
              <a:cs typeface="Calibri" panose="020F0502020204030204" pitchFamily="34" charset="0"/>
            </a:endParaRPr>
          </a:p>
          <a:p>
            <a:pPr lvl="1" algn="just">
              <a:defRPr/>
            </a:pPr>
            <a:r>
              <a:rPr lang="fr-FR" dirty="0">
                <a:solidFill>
                  <a:schemeClr val="tx1">
                    <a:lumMod val="90000"/>
                    <a:lumOff val="10000"/>
                  </a:schemeClr>
                </a:solidFill>
                <a:latin typeface="+mn-lt"/>
                <a:cs typeface="Calibri" panose="020F0502020204030204" pitchFamily="34" charset="0"/>
              </a:rPr>
              <a:t>On ne détruit pas n’importe quoi, n’importe comment : les documents ne sont éliminés qu’au terme de leur DUA et uniquement si leur élimination est réglementairement prévue.</a:t>
            </a:r>
          </a:p>
          <a:p>
            <a:pPr marL="0" indent="0" algn="just">
              <a:buFontTx/>
              <a:buNone/>
              <a:defRPr/>
            </a:pPr>
            <a:r>
              <a:rPr lang="fr-FR" sz="2400" dirty="0">
                <a:solidFill>
                  <a:schemeClr val="tx1">
                    <a:lumMod val="90000"/>
                    <a:lumOff val="10000"/>
                  </a:schemeClr>
                </a:solidFill>
                <a:latin typeface="+mn-lt"/>
                <a:cs typeface="Calibri" panose="020F0502020204030204" pitchFamily="34" charset="0"/>
              </a:rPr>
              <a:t> </a:t>
            </a:r>
          </a:p>
          <a:p>
            <a:pPr lvl="1" algn="just">
              <a:defRPr/>
            </a:pPr>
            <a:r>
              <a:rPr lang="fr-FR" dirty="0">
                <a:solidFill>
                  <a:schemeClr val="tx1">
                    <a:lumMod val="90000"/>
                    <a:lumOff val="10000"/>
                  </a:schemeClr>
                </a:solidFill>
                <a:latin typeface="+mn-lt"/>
                <a:cs typeface="Calibri" panose="020F0502020204030204" pitchFamily="34" charset="0"/>
              </a:rPr>
              <a:t>On ne détruit pas un document qui doit être conservé définitivement.</a:t>
            </a:r>
          </a:p>
          <a:p>
            <a:pPr marL="0" indent="0" algn="just">
              <a:buFontTx/>
              <a:buNone/>
              <a:defRPr/>
            </a:pPr>
            <a:endParaRPr lang="fr-FR" sz="2400" dirty="0">
              <a:latin typeface="Calibri" panose="020F0502020204030204" pitchFamily="34"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6625" y="485775"/>
            <a:ext cx="10645775" cy="417513"/>
          </a:xfrm>
        </p:spPr>
        <p:txBody>
          <a:bodyPr/>
          <a:lstStyle/>
          <a:p>
            <a:pPr algn="r">
              <a:defRPr/>
            </a:pPr>
            <a:r>
              <a:rPr lang="fr-FR" altLang="fr-FR" b="1" dirty="0">
                <a:latin typeface="+mj-lt"/>
              </a:rPr>
              <a:t>Elimination des archives </a:t>
            </a:r>
            <a:endParaRPr lang="fr-FR" b="1" dirty="0">
              <a:latin typeface="+mj-lt"/>
            </a:endParaRPr>
          </a:p>
        </p:txBody>
      </p:sp>
      <p:sp>
        <p:nvSpPr>
          <p:cNvPr id="143363"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sp>
        <p:nvSpPr>
          <p:cNvPr id="8" name="Espace réservé du contenu 2"/>
          <p:cNvSpPr>
            <a:spLocks noGrp="1"/>
          </p:cNvSpPr>
          <p:nvPr>
            <p:ph idx="1"/>
          </p:nvPr>
        </p:nvSpPr>
        <p:spPr>
          <a:xfrm>
            <a:off x="587375" y="1074738"/>
            <a:ext cx="10895013" cy="5281612"/>
          </a:xfrm>
        </p:spPr>
        <p:txBody>
          <a:bodyPr/>
          <a:lstStyle/>
          <a:p>
            <a:pPr marL="0" indent="0" algn="just">
              <a:buFontTx/>
              <a:buNone/>
              <a:defRPr/>
            </a:pPr>
            <a:r>
              <a:rPr lang="fr-FR" sz="2400" dirty="0">
                <a:solidFill>
                  <a:schemeClr val="tx1">
                    <a:lumMod val="90000"/>
                    <a:lumOff val="10000"/>
                  </a:schemeClr>
                </a:solidFill>
                <a:latin typeface="+mn-lt"/>
                <a:cs typeface="Calibri" panose="020F0502020204030204" pitchFamily="34" charset="0"/>
              </a:rPr>
              <a:t>L’élimination d’archives publique est soumise au contrôle scientifique et technique de l’Etat et ne peut se faire sans l’accord préalable du directeur des Archives départementales.</a:t>
            </a:r>
          </a:p>
          <a:p>
            <a:pPr marL="0" indent="0" algn="just">
              <a:buFontTx/>
              <a:buNone/>
              <a:defRPr/>
            </a:pPr>
            <a:endParaRPr lang="fr-FR" sz="2400" dirty="0">
              <a:solidFill>
                <a:schemeClr val="tx1">
                  <a:lumMod val="90000"/>
                  <a:lumOff val="10000"/>
                </a:schemeClr>
              </a:solidFill>
              <a:latin typeface="+mn-lt"/>
              <a:cs typeface="Calibri" panose="020F0502020204030204" pitchFamily="34" charset="0"/>
            </a:endParaRPr>
          </a:p>
          <a:p>
            <a:pPr marL="0" indent="0" algn="just">
              <a:buFontTx/>
              <a:buNone/>
              <a:defRPr/>
            </a:pPr>
            <a:r>
              <a:rPr lang="fr-FR" sz="2400" dirty="0">
                <a:solidFill>
                  <a:schemeClr val="tx1">
                    <a:lumMod val="90000"/>
                    <a:lumOff val="10000"/>
                  </a:schemeClr>
                </a:solidFill>
                <a:latin typeface="+mn-lt"/>
                <a:cs typeface="Calibri" panose="020F0502020204030204" pitchFamily="34" charset="0"/>
              </a:rPr>
              <a:t>Avant toute élimination : </a:t>
            </a:r>
          </a:p>
          <a:p>
            <a:pPr lvl="1" algn="just">
              <a:defRPr/>
            </a:pPr>
            <a:r>
              <a:rPr lang="fr-FR" dirty="0">
                <a:solidFill>
                  <a:schemeClr val="tx1">
                    <a:lumMod val="90000"/>
                    <a:lumOff val="10000"/>
                  </a:schemeClr>
                </a:solidFill>
                <a:latin typeface="+mn-lt"/>
                <a:cs typeface="Calibri" panose="020F0502020204030204" pitchFamily="34" charset="0"/>
              </a:rPr>
              <a:t>Dresser un bordereau d’élimination en 2 exemplaires (liste des dossiers proposés à l’élimination)</a:t>
            </a:r>
          </a:p>
          <a:p>
            <a:pPr lvl="1" algn="just">
              <a:defRPr/>
            </a:pPr>
            <a:r>
              <a:rPr lang="fr-FR" dirty="0">
                <a:solidFill>
                  <a:schemeClr val="tx1">
                    <a:lumMod val="90000"/>
                    <a:lumOff val="10000"/>
                  </a:schemeClr>
                </a:solidFill>
                <a:latin typeface="+mn-lt"/>
                <a:cs typeface="Calibri" panose="020F0502020204030204" pitchFamily="34" charset="0"/>
              </a:rPr>
              <a:t>Faire signer les 2 exemplaires à l’autorité exécutive</a:t>
            </a:r>
          </a:p>
          <a:p>
            <a:pPr lvl="1" algn="just">
              <a:defRPr/>
            </a:pPr>
            <a:r>
              <a:rPr lang="fr-FR" dirty="0">
                <a:solidFill>
                  <a:schemeClr val="tx1">
                    <a:lumMod val="90000"/>
                    <a:lumOff val="10000"/>
                  </a:schemeClr>
                </a:solidFill>
                <a:latin typeface="+mn-lt"/>
                <a:cs typeface="Calibri" panose="020F0502020204030204" pitchFamily="34" charset="0"/>
              </a:rPr>
              <a:t>Adresser les bordereaux pour visa aux Archives départementales de l’Hérault</a:t>
            </a:r>
          </a:p>
          <a:p>
            <a:pPr algn="just">
              <a:defRPr/>
            </a:pPr>
            <a:endParaRPr lang="fr-FR" sz="2400" dirty="0">
              <a:solidFill>
                <a:schemeClr val="tx1">
                  <a:lumMod val="90000"/>
                  <a:lumOff val="10000"/>
                </a:schemeClr>
              </a:solidFill>
              <a:latin typeface="+mn-lt"/>
              <a:cs typeface="Calibri" panose="020F0502020204030204" pitchFamily="34" charset="0"/>
            </a:endParaRPr>
          </a:p>
          <a:p>
            <a:pPr marL="0" indent="0" algn="just">
              <a:buFontTx/>
              <a:buNone/>
              <a:defRPr/>
            </a:pPr>
            <a:r>
              <a:rPr lang="fr-FR" sz="2400" dirty="0">
                <a:solidFill>
                  <a:schemeClr val="tx1">
                    <a:lumMod val="90000"/>
                    <a:lumOff val="10000"/>
                  </a:schemeClr>
                </a:solidFill>
                <a:latin typeface="+mn-lt"/>
                <a:cs typeface="Calibri" panose="020F0502020204030204" pitchFamily="34" charset="0"/>
              </a:rPr>
              <a:t>La destruction physique intervient après cet accord et doit être effective et confidentielle.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1"/>
          <p:cNvSpPr>
            <a:spLocks noGrp="1"/>
          </p:cNvSpPr>
          <p:nvPr>
            <p:ph type="title"/>
          </p:nvPr>
        </p:nvSpPr>
        <p:spPr>
          <a:xfrm>
            <a:off x="2476500" y="274638"/>
            <a:ext cx="9105900" cy="417512"/>
          </a:xfrm>
        </p:spPr>
        <p:txBody>
          <a:bodyPr/>
          <a:lstStyle/>
          <a:p>
            <a:pPr algn="r">
              <a:defRPr/>
            </a:pPr>
            <a:r>
              <a:rPr lang="fr-FR" altLang="fr-FR" b="1" dirty="0">
                <a:latin typeface="+mj-lt"/>
              </a:rPr>
              <a:t>Les sanctions</a:t>
            </a:r>
          </a:p>
        </p:txBody>
      </p:sp>
      <p:sp>
        <p:nvSpPr>
          <p:cNvPr id="3" name="Espace réservé du contenu 2"/>
          <p:cNvSpPr>
            <a:spLocks noGrp="1"/>
          </p:cNvSpPr>
          <p:nvPr>
            <p:ph idx="1"/>
          </p:nvPr>
        </p:nvSpPr>
        <p:spPr>
          <a:xfrm>
            <a:off x="838200" y="874713"/>
            <a:ext cx="10515600" cy="5664200"/>
          </a:xfrm>
        </p:spPr>
        <p:txBody>
          <a:bodyPr/>
          <a:lstStyle/>
          <a:p>
            <a:pPr marL="0" indent="0" algn="just" eaLnBrk="1" hangingPunct="1">
              <a:buFont typeface="Arial" panose="020B0604020202020204" pitchFamily="34" charset="0"/>
              <a:buNone/>
              <a:defRPr/>
            </a:pPr>
            <a:r>
              <a:rPr lang="fr-FR" sz="2300" dirty="0">
                <a:solidFill>
                  <a:schemeClr val="tx1">
                    <a:lumMod val="90000"/>
                    <a:lumOff val="10000"/>
                  </a:schemeClr>
                </a:solidFill>
                <a:latin typeface="Konstanz "/>
                <a:ea typeface="Calibri" panose="020F0502020204030204" pitchFamily="34" charset="0"/>
                <a:cs typeface="Calibri" panose="020F0502020204030204" pitchFamily="34" charset="0"/>
              </a:rPr>
              <a:t>La soustraction ou destruction volontaire d’archives publiques par un fonctionnaire ou un élu est punie d’une peine de :</a:t>
            </a:r>
          </a:p>
          <a:p>
            <a:pPr algn="just" eaLnBrk="1" hangingPunct="1">
              <a:defRPr/>
            </a:pPr>
            <a:r>
              <a:rPr lang="fr-FR" sz="2300" dirty="0">
                <a:solidFill>
                  <a:schemeClr val="tx1">
                    <a:lumMod val="90000"/>
                    <a:lumOff val="10000"/>
                  </a:schemeClr>
                </a:solidFill>
                <a:latin typeface="Konstanz "/>
                <a:ea typeface="Calibri" panose="020F0502020204030204" pitchFamily="34" charset="0"/>
                <a:cs typeface="Calibri" panose="020F0502020204030204" pitchFamily="34" charset="0"/>
              </a:rPr>
              <a:t>10 ans d’emprisonnement et 1 000 000 € d’amende pour un acte volontaire (art. 432-15 du Code pénal).</a:t>
            </a:r>
          </a:p>
          <a:p>
            <a:pPr algn="just" eaLnBrk="1" hangingPunct="1">
              <a:defRPr/>
            </a:pPr>
            <a:r>
              <a:rPr lang="fr-FR" sz="2300" dirty="0">
                <a:solidFill>
                  <a:schemeClr val="tx1">
                    <a:lumMod val="90000"/>
                    <a:lumOff val="10000"/>
                  </a:schemeClr>
                </a:solidFill>
                <a:latin typeface="Konstanz "/>
                <a:ea typeface="Calibri" panose="020F0502020204030204" pitchFamily="34" charset="0"/>
                <a:cs typeface="Calibri" panose="020F0502020204030204" pitchFamily="34" charset="0"/>
              </a:rPr>
              <a:t>1 an d’emprisonnement et 45 000 € d’amende pour un acte commis par négligence (art. 432-16 du Code pénal).</a:t>
            </a:r>
          </a:p>
          <a:p>
            <a:pPr marL="0" indent="0" algn="just" eaLnBrk="1" hangingPunct="1">
              <a:buFontTx/>
              <a:buNone/>
              <a:defRPr/>
            </a:pPr>
            <a:endParaRPr lang="fr-FR" sz="2300" dirty="0">
              <a:solidFill>
                <a:schemeClr val="tx1">
                  <a:lumMod val="90000"/>
                  <a:lumOff val="10000"/>
                </a:schemeClr>
              </a:solidFill>
              <a:latin typeface="Konstanz "/>
              <a:ea typeface="Calibri" panose="020F0502020204030204" pitchFamily="34" charset="0"/>
              <a:cs typeface="Calibri" panose="020F0502020204030204" pitchFamily="34" charset="0"/>
            </a:endParaRPr>
          </a:p>
          <a:p>
            <a:pPr marL="0" indent="0" algn="just" eaLnBrk="1" hangingPunct="1">
              <a:buFont typeface="Arial" panose="020B0604020202020204" pitchFamily="34" charset="0"/>
              <a:buNone/>
              <a:defRPr/>
            </a:pPr>
            <a:r>
              <a:rPr lang="fr-FR" sz="2300" dirty="0">
                <a:solidFill>
                  <a:schemeClr val="tx1">
                    <a:lumMod val="90000"/>
                    <a:lumOff val="10000"/>
                  </a:schemeClr>
                </a:solidFill>
                <a:latin typeface="Konstanz "/>
                <a:ea typeface="Calibri" panose="020F0502020204030204" pitchFamily="34" charset="0"/>
                <a:cs typeface="Calibri" panose="020F0502020204030204" pitchFamily="34" charset="0"/>
              </a:rPr>
              <a:t>Une peine complémentaire comme l’interdiction d’exercer une fonction publique et jusqu’à la privation des droits civiques est possible (art. 432-17 du Code pénal).</a:t>
            </a:r>
          </a:p>
          <a:p>
            <a:pPr algn="just" eaLnBrk="1" hangingPunct="1">
              <a:defRPr/>
            </a:pPr>
            <a:endParaRPr lang="fr-FR" sz="2300" dirty="0">
              <a:solidFill>
                <a:schemeClr val="tx1">
                  <a:lumMod val="90000"/>
                  <a:lumOff val="10000"/>
                </a:schemeClr>
              </a:solidFill>
              <a:latin typeface="Konstanz "/>
              <a:ea typeface="Calibri" panose="020F0502020204030204" pitchFamily="34" charset="0"/>
              <a:cs typeface="Calibri" panose="020F0502020204030204" pitchFamily="34" charset="0"/>
            </a:endParaRPr>
          </a:p>
          <a:p>
            <a:pPr marL="0" indent="0" algn="just" eaLnBrk="1" hangingPunct="1">
              <a:buFont typeface="Arial" panose="020B0604020202020204" pitchFamily="34" charset="0"/>
              <a:buNone/>
              <a:defRPr/>
            </a:pPr>
            <a:r>
              <a:rPr lang="fr-FR" sz="2300" dirty="0">
                <a:solidFill>
                  <a:schemeClr val="tx1">
                    <a:lumMod val="90000"/>
                    <a:lumOff val="10000"/>
                  </a:schemeClr>
                </a:solidFill>
                <a:latin typeface="Konstanz "/>
                <a:ea typeface="Calibri" panose="020F0502020204030204" pitchFamily="34" charset="0"/>
                <a:cs typeface="Calibri" panose="020F0502020204030204" pitchFamily="34" charset="0"/>
              </a:rPr>
              <a:t>La destruction ou la dégradation d’archives publiques par un usager est passible d’une peine de 3 ans de prison et 45 000 € d’amende (art.322-2 du Code pénal).</a:t>
            </a:r>
          </a:p>
          <a:p>
            <a:pPr marL="0" indent="0">
              <a:buFontTx/>
              <a:buNone/>
              <a:defRPr/>
            </a:pPr>
            <a:endParaRPr lang="fr-FR" dirty="0"/>
          </a:p>
        </p:txBody>
      </p:sp>
      <p:sp>
        <p:nvSpPr>
          <p:cNvPr id="49156"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a:solidFill>
                  <a:srgbClr val="FFAA32"/>
                </a:solidFill>
              </a:rPr>
              <a:t>Sensibilisation aux archives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8CB9F-CFD3-2130-B6D2-FE3A423B115D}"/>
            </a:ext>
          </a:extLst>
        </p:cNvPr>
        <p:cNvGrpSpPr/>
        <p:nvPr/>
      </p:nvGrpSpPr>
      <p:grpSpPr>
        <a:xfrm>
          <a:off x="0" y="0"/>
          <a:ext cx="0" cy="0"/>
          <a:chOff x="0" y="0"/>
          <a:chExt cx="0" cy="0"/>
        </a:xfrm>
      </p:grpSpPr>
      <p:pic>
        <p:nvPicPr>
          <p:cNvPr id="6" name="Image 5" descr="Une image contenant texte, meubles, personne, homme&#10;&#10;Le contenu généré par l’IA peut être incorrect.">
            <a:extLst>
              <a:ext uri="{FF2B5EF4-FFF2-40B4-BE49-F238E27FC236}">
                <a16:creationId xmlns:a16="http://schemas.microsoft.com/office/drawing/2014/main" id="{E1ADD3D4-F7D1-A1A0-CE74-1171D4FAACF0}"/>
              </a:ext>
            </a:extLst>
          </p:cNvPr>
          <p:cNvPicPr>
            <a:picLocks noChangeAspect="1"/>
          </p:cNvPicPr>
          <p:nvPr/>
        </p:nvPicPr>
        <p:blipFill>
          <a:blip r:embed="rId3"/>
          <a:stretch>
            <a:fillRect/>
          </a:stretch>
        </p:blipFill>
        <p:spPr>
          <a:xfrm>
            <a:off x="1883523" y="-46153"/>
            <a:ext cx="8737775" cy="6950306"/>
          </a:xfrm>
          <a:prstGeom prst="rect">
            <a:avLst/>
          </a:prstGeom>
        </p:spPr>
      </p:pic>
    </p:spTree>
    <p:extLst>
      <p:ext uri="{BB962C8B-B14F-4D97-AF65-F5344CB8AC3E}">
        <p14:creationId xmlns:p14="http://schemas.microsoft.com/office/powerpoint/2010/main" val="2433665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12887" y="2911475"/>
            <a:ext cx="10013365" cy="1960563"/>
          </a:xfrm>
        </p:spPr>
        <p:txBody>
          <a:bodyPr/>
          <a:lstStyle/>
          <a:p>
            <a:pPr>
              <a:defRPr/>
            </a:pPr>
            <a:r>
              <a:rPr lang="fr-FR" sz="4800" dirty="0">
                <a:solidFill>
                  <a:schemeClr val="tx1">
                    <a:lumMod val="90000"/>
                    <a:lumOff val="10000"/>
                  </a:schemeClr>
                </a:solidFill>
                <a:cs typeface="Calibri" panose="020F0502020204030204" pitchFamily="34" charset="0"/>
              </a:rPr>
              <a:t>2. Normes et bonnes pratiques</a:t>
            </a:r>
            <a:br>
              <a:rPr lang="fr-FR" dirty="0">
                <a:solidFill>
                  <a:schemeClr val="tx1">
                    <a:lumMod val="90000"/>
                    <a:lumOff val="10000"/>
                  </a:schemeClr>
                </a:solidFill>
                <a:cs typeface="Calibri" panose="020F0502020204030204" pitchFamily="34" charset="0"/>
              </a:rPr>
            </a:br>
            <a:endParaRPr lang="fr-FR" dirty="0">
              <a:solidFill>
                <a:schemeClr val="tx1">
                  <a:lumMod val="90000"/>
                  <a:lumOff val="10000"/>
                </a:schemeClr>
              </a:solidFill>
            </a:endParaRPr>
          </a:p>
        </p:txBody>
      </p:sp>
      <p:pic>
        <p:nvPicPr>
          <p:cNvPr id="4" name="Image 3">
            <a:extLst>
              <a:ext uri="{FF2B5EF4-FFF2-40B4-BE49-F238E27FC236}">
                <a16:creationId xmlns:a16="http://schemas.microsoft.com/office/drawing/2014/main" id="{C75CC793-C73B-0F84-4557-892C77634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665" y="4983933"/>
            <a:ext cx="2625933" cy="185401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73250" y="274638"/>
            <a:ext cx="9709150" cy="417512"/>
          </a:xfrm>
        </p:spPr>
        <p:txBody>
          <a:bodyPr/>
          <a:lstStyle/>
          <a:p>
            <a:pPr algn="r">
              <a:defRPr/>
            </a:pPr>
            <a:r>
              <a:rPr lang="fr-FR" b="1" dirty="0">
                <a:latin typeface="+mj-lt"/>
              </a:rPr>
              <a:t>Archiver ne signifie pas stocker</a:t>
            </a:r>
          </a:p>
        </p:txBody>
      </p:sp>
      <p:pic>
        <p:nvPicPr>
          <p:cNvPr id="106499"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3688" y="1057275"/>
            <a:ext cx="65786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4"/>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4"/>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4"/>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4"/>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4"/>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4"/>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4"/>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4"/>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4"/>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a:solidFill>
                  <a:srgbClr val="FFAA32"/>
                </a:solidFill>
              </a:rPr>
              <a:t>Sensibilisation aux archives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74863" y="274638"/>
            <a:ext cx="9507537" cy="417512"/>
          </a:xfrm>
        </p:spPr>
        <p:txBody>
          <a:bodyPr/>
          <a:lstStyle/>
          <a:p>
            <a:pPr algn="r">
              <a:defRPr/>
            </a:pPr>
            <a:r>
              <a:rPr lang="fr-FR" b="1" dirty="0">
                <a:latin typeface="+mj-lt"/>
              </a:rPr>
              <a:t>Archiver ne signifie pas stocker</a:t>
            </a:r>
          </a:p>
        </p:txBody>
      </p:sp>
      <p:sp>
        <p:nvSpPr>
          <p:cNvPr id="108547"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a:solidFill>
                  <a:srgbClr val="FFAA32"/>
                </a:solidFill>
              </a:rPr>
              <a:t>Sensibilisation aux archives</a:t>
            </a:r>
          </a:p>
        </p:txBody>
      </p:sp>
      <p:pic>
        <p:nvPicPr>
          <p:cNvPr id="108548"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09875" y="1082675"/>
            <a:ext cx="6511925"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93838" y="274638"/>
            <a:ext cx="10088562" cy="417512"/>
          </a:xfrm>
        </p:spPr>
        <p:txBody>
          <a:bodyPr/>
          <a:lstStyle/>
          <a:p>
            <a:pPr algn="r">
              <a:defRPr/>
            </a:pPr>
            <a:r>
              <a:rPr lang="fr-FR" b="1" dirty="0">
                <a:latin typeface="+mj-lt"/>
              </a:rPr>
              <a:t>Archiver ne signifie pas stocker</a:t>
            </a:r>
          </a:p>
        </p:txBody>
      </p:sp>
      <p:sp>
        <p:nvSpPr>
          <p:cNvPr id="110595"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a:solidFill>
                  <a:srgbClr val="FFAA32"/>
                </a:solidFill>
              </a:rPr>
              <a:t>Sensibilisation aux archives</a:t>
            </a:r>
          </a:p>
        </p:txBody>
      </p:sp>
      <p:pic>
        <p:nvPicPr>
          <p:cNvPr id="110596"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3700" y="1057275"/>
            <a:ext cx="6516688"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1"/>
          <p:cNvSpPr>
            <a:spLocks noGrp="1"/>
          </p:cNvSpPr>
          <p:nvPr>
            <p:ph type="title"/>
          </p:nvPr>
        </p:nvSpPr>
        <p:spPr>
          <a:xfrm>
            <a:off x="2476500" y="274638"/>
            <a:ext cx="9105900" cy="417512"/>
          </a:xfrm>
        </p:spPr>
        <p:txBody>
          <a:bodyPr/>
          <a:lstStyle/>
          <a:p>
            <a:pPr algn="r" eaLnBrk="1" hangingPunct="1">
              <a:defRPr/>
            </a:pPr>
            <a:r>
              <a:rPr lang="fr-FR" altLang="fr-FR" b="1" dirty="0">
                <a:latin typeface="+mj-lt"/>
              </a:rPr>
              <a:t>Le classement des archives</a:t>
            </a:r>
          </a:p>
        </p:txBody>
      </p:sp>
      <p:sp>
        <p:nvSpPr>
          <p:cNvPr id="57347"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a:solidFill>
                  <a:srgbClr val="FFAA32"/>
                </a:solidFill>
              </a:rPr>
              <a:t>Sensibilisation aux archives</a:t>
            </a:r>
          </a:p>
        </p:txBody>
      </p:sp>
      <p:pic>
        <p:nvPicPr>
          <p:cNvPr id="57348"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2550" y="1209675"/>
            <a:ext cx="704532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250825"/>
            <a:ext cx="10515600" cy="1120775"/>
          </a:xfrm>
        </p:spPr>
        <p:txBody>
          <a:bodyPr/>
          <a:lstStyle/>
          <a:p>
            <a:pPr marL="0" indent="0" algn="just" eaLnBrk="1" hangingPunct="1">
              <a:buFont typeface="Arial" panose="020B0604020202020204" pitchFamily="34" charset="0"/>
              <a:buNone/>
              <a:defRPr/>
            </a:pPr>
            <a:r>
              <a:rPr lang="fr-FR" sz="2400" dirty="0">
                <a:solidFill>
                  <a:schemeClr val="tx1">
                    <a:lumMod val="90000"/>
                    <a:lumOff val="10000"/>
                  </a:schemeClr>
                </a:solidFill>
                <a:latin typeface="+mn-lt"/>
                <a:ea typeface="Calibri" panose="020F0502020204030204" pitchFamily="34" charset="0"/>
                <a:cs typeface="Calibri" panose="020F0502020204030204" pitchFamily="34" charset="0"/>
              </a:rPr>
              <a:t>Dans les archives communales on distingue 3 grandes périodes historiques auxquelles correspondent 3 types d’archives avec un classement spécifique : </a:t>
            </a:r>
          </a:p>
        </p:txBody>
      </p:sp>
      <p:sp>
        <p:nvSpPr>
          <p:cNvPr id="58371"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graphicFrame>
        <p:nvGraphicFramePr>
          <p:cNvPr id="2" name="Espace réservé du contenu 3">
            <a:extLst>
              <a:ext uri="{FF2B5EF4-FFF2-40B4-BE49-F238E27FC236}">
                <a16:creationId xmlns:a16="http://schemas.microsoft.com/office/drawing/2014/main" id="{B4107D4D-6DBF-7717-B798-90F993AC362B}"/>
              </a:ext>
            </a:extLst>
          </p:cNvPr>
          <p:cNvGraphicFramePr>
            <a:graphicFrameLocks/>
          </p:cNvGraphicFramePr>
          <p:nvPr>
            <p:extLst>
              <p:ext uri="{D42A27DB-BD31-4B8C-83A1-F6EECF244321}">
                <p14:modId xmlns:p14="http://schemas.microsoft.com/office/powerpoint/2010/main" val="197911699"/>
              </p:ext>
            </p:extLst>
          </p:nvPr>
        </p:nvGraphicFramePr>
        <p:xfrm>
          <a:off x="2130425" y="1471612"/>
          <a:ext cx="7931150" cy="4784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ctrTitle"/>
          </p:nvPr>
        </p:nvSpPr>
        <p:spPr>
          <a:xfrm>
            <a:off x="914400" y="2937628"/>
            <a:ext cx="10619289" cy="1470025"/>
          </a:xfrm>
        </p:spPr>
        <p:txBody>
          <a:bodyPr/>
          <a:lstStyle/>
          <a:p>
            <a:pPr eaLnBrk="1" hangingPunct="1">
              <a:defRPr/>
            </a:pPr>
            <a:r>
              <a:rPr lang="fr-FR" altLang="fr-FR" sz="4000" dirty="0">
                <a:solidFill>
                  <a:schemeClr val="tx1">
                    <a:lumMod val="90000"/>
                    <a:lumOff val="10000"/>
                  </a:schemeClr>
                </a:solidFill>
              </a:rPr>
              <a:t>1. Définition et contexte réglementaire</a:t>
            </a:r>
          </a:p>
        </p:txBody>
      </p:sp>
      <p:pic>
        <p:nvPicPr>
          <p:cNvPr id="2" name="Image 1">
            <a:extLst>
              <a:ext uri="{FF2B5EF4-FFF2-40B4-BE49-F238E27FC236}">
                <a16:creationId xmlns:a16="http://schemas.microsoft.com/office/drawing/2014/main" id="{31C094F8-30DB-B1C6-250F-FA5580970B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665" y="4983933"/>
            <a:ext cx="2625933" cy="185401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itre 1"/>
          <p:cNvSpPr txBox="1">
            <a:spLocks/>
          </p:cNvSpPr>
          <p:nvPr/>
        </p:nvSpPr>
        <p:spPr bwMode="auto">
          <a:xfrm>
            <a:off x="2436813" y="374650"/>
            <a:ext cx="91059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685800" indent="-22860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algn="r">
              <a:spcBef>
                <a:spcPct val="0"/>
              </a:spcBef>
              <a:buClrTx/>
              <a:buFontTx/>
              <a:buNone/>
              <a:defRPr/>
            </a:pPr>
            <a:r>
              <a:rPr lang="fr-FR" altLang="fr-FR" sz="4400" b="1" dirty="0">
                <a:solidFill>
                  <a:srgbClr val="FFAA32"/>
                </a:solidFill>
                <a:latin typeface="+mj-lt"/>
              </a:rPr>
              <a:t>La conservation et les locaux :</a:t>
            </a:r>
            <a:br>
              <a:rPr lang="fr-FR" altLang="fr-FR" sz="4400" b="1" dirty="0">
                <a:solidFill>
                  <a:srgbClr val="FFAA32"/>
                </a:solidFill>
                <a:latin typeface="+mj-lt"/>
              </a:rPr>
            </a:br>
            <a:r>
              <a:rPr lang="fr-FR" altLang="fr-FR" sz="3600" b="1" dirty="0">
                <a:solidFill>
                  <a:srgbClr val="FFAA32"/>
                </a:solidFill>
                <a:latin typeface="+mj-lt"/>
              </a:rPr>
              <a:t>Les facteurs de dégradation</a:t>
            </a:r>
          </a:p>
        </p:txBody>
      </p:sp>
      <p:sp>
        <p:nvSpPr>
          <p:cNvPr id="68612" name="Espace réservé du pied de page 3"/>
          <p:cNvSpPr>
            <a:spLocks noGrp="1"/>
          </p:cNvSpPr>
          <p:nvPr>
            <p:ph type="ftr"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graphicFrame>
        <p:nvGraphicFramePr>
          <p:cNvPr id="14" name="Diagramme 13"/>
          <p:cNvGraphicFramePr/>
          <p:nvPr>
            <p:extLst>
              <p:ext uri="{D42A27DB-BD31-4B8C-83A1-F6EECF244321}">
                <p14:modId xmlns:p14="http://schemas.microsoft.com/office/powerpoint/2010/main" val="2587571612"/>
              </p:ext>
            </p:extLst>
          </p:nvPr>
        </p:nvGraphicFramePr>
        <p:xfrm>
          <a:off x="2436636" y="1308575"/>
          <a:ext cx="7311448" cy="44092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Rectangle 15"/>
          <p:cNvSpPr/>
          <p:nvPr/>
        </p:nvSpPr>
        <p:spPr>
          <a:xfrm>
            <a:off x="1763713" y="5837238"/>
            <a:ext cx="8656637" cy="400050"/>
          </a:xfrm>
          <a:prstGeom prst="rect">
            <a:avLst/>
          </a:prstGeom>
        </p:spPr>
        <p:txBody>
          <a:bodyPr>
            <a:spAutoFit/>
          </a:bodyPr>
          <a:lstStyle/>
          <a:p>
            <a:pPr algn="ctr">
              <a:defRPr/>
            </a:pPr>
            <a:r>
              <a:rPr lang="fr-FR" sz="2000" b="1" dirty="0">
                <a:solidFill>
                  <a:schemeClr val="tx1">
                    <a:lumMod val="90000"/>
                    <a:lumOff val="10000"/>
                  </a:schemeClr>
                </a:solidFill>
                <a:latin typeface="+mn-lt"/>
                <a:cs typeface="Calibri" panose="020F0502020204030204" pitchFamily="34" charset="0"/>
              </a:rPr>
              <a:t>En cas de sinistre, prévenir les Archives départementales</a:t>
            </a:r>
          </a:p>
        </p:txBody>
      </p:sp>
      <p:pic>
        <p:nvPicPr>
          <p:cNvPr id="2" name="Image 1"/>
          <p:cNvPicPr>
            <a:picLocks noChangeAspect="1"/>
          </p:cNvPicPr>
          <p:nvPr/>
        </p:nvPicPr>
        <p:blipFill>
          <a:blip r:embed="rId9"/>
          <a:stretch>
            <a:fillRect/>
          </a:stretch>
        </p:blipFill>
        <p:spPr>
          <a:xfrm>
            <a:off x="367991" y="1308575"/>
            <a:ext cx="1628077" cy="1416261"/>
          </a:xfrm>
          <a:prstGeom prst="rect">
            <a:avLst/>
          </a:prstGeom>
        </p:spPr>
      </p:pic>
      <p:sp>
        <p:nvSpPr>
          <p:cNvPr id="3" name="ZoneTexte 2"/>
          <p:cNvSpPr txBox="1"/>
          <p:nvPr/>
        </p:nvSpPr>
        <p:spPr>
          <a:xfrm>
            <a:off x="284356" y="1035624"/>
            <a:ext cx="1795346" cy="307777"/>
          </a:xfrm>
          <a:prstGeom prst="rect">
            <a:avLst/>
          </a:prstGeom>
          <a:noFill/>
        </p:spPr>
        <p:txBody>
          <a:bodyPr wrap="square" rtlCol="0">
            <a:spAutoFit/>
          </a:bodyPr>
          <a:lstStyle/>
          <a:p>
            <a:r>
              <a:rPr lang="fr-FR" sz="1400" dirty="0">
                <a:solidFill>
                  <a:srgbClr val="003541"/>
                </a:solidFill>
                <a:latin typeface="+mj-lt"/>
              </a:rPr>
              <a:t>Contact</a:t>
            </a:r>
            <a:r>
              <a:rPr lang="fr-FR" sz="1400" dirty="0"/>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C778F-E5D9-4D71-D120-5CD3382DB83D}"/>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024441B2-F33E-7530-7513-AA093A7A0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152" y="0"/>
            <a:ext cx="11623695" cy="7772401"/>
          </a:xfrm>
          <a:prstGeom prst="rect">
            <a:avLst/>
          </a:prstGeom>
        </p:spPr>
      </p:pic>
    </p:spTree>
    <p:extLst>
      <p:ext uri="{BB962C8B-B14F-4D97-AF65-F5344CB8AC3E}">
        <p14:creationId xmlns:p14="http://schemas.microsoft.com/office/powerpoint/2010/main" val="2022256568"/>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2B643-5114-751B-E5B7-A7CB4B857B4B}"/>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13489C66-BB30-D37D-5AE3-BCD76BD0D9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14" y="0"/>
            <a:ext cx="12032371" cy="6773779"/>
          </a:xfrm>
          <a:prstGeom prst="rect">
            <a:avLst/>
          </a:prstGeom>
        </p:spPr>
      </p:pic>
    </p:spTree>
    <p:extLst>
      <p:ext uri="{BB962C8B-B14F-4D97-AF65-F5344CB8AC3E}">
        <p14:creationId xmlns:p14="http://schemas.microsoft.com/office/powerpoint/2010/main" val="522130472"/>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ED0EE-263C-1871-8655-5BD20712AF80}"/>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01C23B5A-B695-CD86-2330-BD23C1DD40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4106" y="0"/>
            <a:ext cx="9268325" cy="6741030"/>
          </a:xfrm>
          <a:prstGeom prst="rect">
            <a:avLst/>
          </a:prstGeom>
        </p:spPr>
      </p:pic>
    </p:spTree>
    <p:extLst>
      <p:ext uri="{BB962C8B-B14F-4D97-AF65-F5344CB8AC3E}">
        <p14:creationId xmlns:p14="http://schemas.microsoft.com/office/powerpoint/2010/main" val="355788150"/>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4C9B7-66FA-7541-E33D-635FD1C9509B}"/>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907FB60-AF2E-C053-A153-F535EB6037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3632" y="0"/>
            <a:ext cx="9144000" cy="6858000"/>
          </a:xfrm>
          <a:prstGeom prst="rect">
            <a:avLst/>
          </a:prstGeom>
        </p:spPr>
      </p:pic>
    </p:spTree>
    <p:extLst>
      <p:ext uri="{BB962C8B-B14F-4D97-AF65-F5344CB8AC3E}">
        <p14:creationId xmlns:p14="http://schemas.microsoft.com/office/powerpoint/2010/main" val="1483215090"/>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EBDED-CE0C-D4EA-A121-056E19AD1D64}"/>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61E2ABAD-73D9-B1C4-39A3-79CBA6F655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9830" y="-270792"/>
            <a:ext cx="9505056" cy="7128792"/>
          </a:xfrm>
          <a:prstGeom prst="rect">
            <a:avLst/>
          </a:prstGeom>
        </p:spPr>
      </p:pic>
    </p:spTree>
    <p:extLst>
      <p:ext uri="{BB962C8B-B14F-4D97-AF65-F5344CB8AC3E}">
        <p14:creationId xmlns:p14="http://schemas.microsoft.com/office/powerpoint/2010/main" val="3979913072"/>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57705-0BB5-4DCD-A981-414E358FF402}"/>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6ABD3005-1EB9-21DA-3EEC-C85025EFC4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58428999"/>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CF34E-272E-7394-2E38-B6A57DDDDAB7}"/>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3709BDA8-CF17-559B-78CE-5A6F8EABDF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5218" y="268023"/>
            <a:ext cx="9181563" cy="6000430"/>
          </a:xfrm>
          <a:prstGeom prst="rect">
            <a:avLst/>
          </a:prstGeom>
        </p:spPr>
      </p:pic>
    </p:spTree>
    <p:extLst>
      <p:ext uri="{BB962C8B-B14F-4D97-AF65-F5344CB8AC3E}">
        <p14:creationId xmlns:p14="http://schemas.microsoft.com/office/powerpoint/2010/main" val="3519439340"/>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32012-9C0D-97A3-D33F-4A2F8FA8256E}"/>
            </a:ext>
          </a:extLst>
        </p:cNvPr>
        <p:cNvGrpSpPr/>
        <p:nvPr/>
      </p:nvGrpSpPr>
      <p:grpSpPr>
        <a:xfrm>
          <a:off x="0" y="0"/>
          <a:ext cx="0" cy="0"/>
          <a:chOff x="0" y="0"/>
          <a:chExt cx="0" cy="0"/>
        </a:xfrm>
      </p:grpSpPr>
      <p:pic>
        <p:nvPicPr>
          <p:cNvPr id="2" name="Espace réservé du contenu 5">
            <a:extLst>
              <a:ext uri="{FF2B5EF4-FFF2-40B4-BE49-F238E27FC236}">
                <a16:creationId xmlns:a16="http://schemas.microsoft.com/office/drawing/2014/main" id="{0AFD8D53-600A-16F5-FD9E-B4B82FAB0FB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07549" y="0"/>
            <a:ext cx="10755976" cy="6858000"/>
          </a:xfrm>
        </p:spPr>
      </p:pic>
    </p:spTree>
    <p:extLst>
      <p:ext uri="{BB962C8B-B14F-4D97-AF65-F5344CB8AC3E}">
        <p14:creationId xmlns:p14="http://schemas.microsoft.com/office/powerpoint/2010/main" val="2652654612"/>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60A5F-3AB1-C93F-25C4-B1A1F1E57446}"/>
            </a:ext>
          </a:extLst>
        </p:cNvPr>
        <p:cNvGrpSpPr/>
        <p:nvPr/>
      </p:nvGrpSpPr>
      <p:grpSpPr>
        <a:xfrm>
          <a:off x="0" y="0"/>
          <a:ext cx="0" cy="0"/>
          <a:chOff x="0" y="0"/>
          <a:chExt cx="0" cy="0"/>
        </a:xfrm>
      </p:grpSpPr>
      <p:pic>
        <p:nvPicPr>
          <p:cNvPr id="2" name="Espace réservé du contenu 3">
            <a:extLst>
              <a:ext uri="{FF2B5EF4-FFF2-40B4-BE49-F238E27FC236}">
                <a16:creationId xmlns:a16="http://schemas.microsoft.com/office/drawing/2014/main" id="{8C9E935F-3DAE-956E-EA2F-CD1EDDD20F0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8550" y="402228"/>
            <a:ext cx="4166429" cy="6292556"/>
          </a:xfrm>
        </p:spPr>
      </p:pic>
      <p:pic>
        <p:nvPicPr>
          <p:cNvPr id="4" name="Image 3">
            <a:extLst>
              <a:ext uri="{FF2B5EF4-FFF2-40B4-BE49-F238E27FC236}">
                <a16:creationId xmlns:a16="http://schemas.microsoft.com/office/drawing/2014/main" id="{D36A5AC8-0ADA-ABFA-00B7-38EE0A49A3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4030" y="402228"/>
            <a:ext cx="4358135" cy="6292556"/>
          </a:xfrm>
          <a:prstGeom prst="rect">
            <a:avLst/>
          </a:prstGeom>
        </p:spPr>
      </p:pic>
    </p:spTree>
    <p:extLst>
      <p:ext uri="{BB962C8B-B14F-4D97-AF65-F5344CB8AC3E}">
        <p14:creationId xmlns:p14="http://schemas.microsoft.com/office/powerpoint/2010/main" val="207239969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Espace réservé du contenu 2"/>
          <p:cNvSpPr>
            <a:spLocks noGrp="1"/>
          </p:cNvSpPr>
          <p:nvPr>
            <p:ph idx="1"/>
          </p:nvPr>
        </p:nvSpPr>
        <p:spPr>
          <a:xfrm>
            <a:off x="1995488" y="1379538"/>
            <a:ext cx="7691437" cy="4032250"/>
          </a:xfrm>
        </p:spPr>
        <p:txBody>
          <a:bodyPr/>
          <a:lstStyle/>
          <a:p>
            <a:pPr eaLnBrk="1" hangingPunct="1">
              <a:spcBef>
                <a:spcPts val="1200"/>
              </a:spcBef>
              <a:spcAft>
                <a:spcPts val="1200"/>
              </a:spcAft>
              <a:defRPr/>
            </a:pPr>
            <a:r>
              <a:rPr lang="fr-FR" altLang="fr-FR" sz="2400" dirty="0">
                <a:solidFill>
                  <a:schemeClr val="tx1">
                    <a:lumMod val="90000"/>
                    <a:lumOff val="10000"/>
                  </a:schemeClr>
                </a:solidFill>
                <a:latin typeface="+mn-lt"/>
                <a:cs typeface="Calibri" panose="020F0502020204030204" pitchFamily="34" charset="0"/>
              </a:rPr>
              <a:t>Loi du 3 janvier 1979 sur les archives.</a:t>
            </a:r>
          </a:p>
          <a:p>
            <a:pPr eaLnBrk="1" hangingPunct="1">
              <a:spcBef>
                <a:spcPts val="1200"/>
              </a:spcBef>
              <a:spcAft>
                <a:spcPts val="1200"/>
              </a:spcAft>
              <a:defRPr/>
            </a:pPr>
            <a:r>
              <a:rPr lang="fr-FR" altLang="fr-FR" sz="2400" dirty="0">
                <a:solidFill>
                  <a:schemeClr val="tx1">
                    <a:lumMod val="90000"/>
                    <a:lumOff val="10000"/>
                  </a:schemeClr>
                </a:solidFill>
                <a:latin typeface="+mn-lt"/>
                <a:cs typeface="Calibri" panose="020F0502020204030204" pitchFamily="34" charset="0"/>
              </a:rPr>
              <a:t>Code du patrimoine (2004 et 2011).</a:t>
            </a:r>
          </a:p>
          <a:p>
            <a:pPr eaLnBrk="1" hangingPunct="1">
              <a:spcBef>
                <a:spcPts val="1200"/>
              </a:spcBef>
              <a:spcAft>
                <a:spcPts val="1200"/>
              </a:spcAft>
              <a:defRPr/>
            </a:pPr>
            <a:r>
              <a:rPr lang="fr-FR" altLang="fr-FR" sz="2400" dirty="0">
                <a:solidFill>
                  <a:schemeClr val="tx1">
                    <a:lumMod val="90000"/>
                    <a:lumOff val="10000"/>
                  </a:schemeClr>
                </a:solidFill>
                <a:latin typeface="+mn-lt"/>
                <a:cs typeface="Calibri" panose="020F0502020204030204" pitchFamily="34" charset="0"/>
              </a:rPr>
              <a:t>Loi du 15 juillet 2008 relative aux archives.</a:t>
            </a:r>
          </a:p>
          <a:p>
            <a:pPr eaLnBrk="1" hangingPunct="1">
              <a:spcBef>
                <a:spcPts val="1200"/>
              </a:spcBef>
              <a:spcAft>
                <a:spcPts val="1200"/>
              </a:spcAft>
              <a:defRPr/>
            </a:pPr>
            <a:r>
              <a:rPr lang="fr-FR" altLang="fr-FR" sz="2400" dirty="0">
                <a:solidFill>
                  <a:schemeClr val="tx1">
                    <a:lumMod val="90000"/>
                    <a:lumOff val="10000"/>
                  </a:schemeClr>
                </a:solidFill>
                <a:latin typeface="+mn-lt"/>
                <a:cs typeface="Calibri" panose="020F0502020204030204" pitchFamily="34" charset="0"/>
              </a:rPr>
              <a:t>Loi du 13 mars 2000 relative au numérique et au droit à la preuve.</a:t>
            </a:r>
          </a:p>
          <a:p>
            <a:pPr eaLnBrk="1" hangingPunct="1">
              <a:spcBef>
                <a:spcPts val="1200"/>
              </a:spcBef>
              <a:spcAft>
                <a:spcPts val="1200"/>
              </a:spcAft>
              <a:defRPr/>
            </a:pPr>
            <a:r>
              <a:rPr lang="fr-FR" altLang="fr-FR" sz="2400" dirty="0">
                <a:solidFill>
                  <a:schemeClr val="tx1">
                    <a:lumMod val="90000"/>
                    <a:lumOff val="10000"/>
                  </a:schemeClr>
                </a:solidFill>
                <a:latin typeface="+mn-lt"/>
                <a:cs typeface="Calibri" panose="020F0502020204030204" pitchFamily="34" charset="0"/>
              </a:rPr>
              <a:t>Loi du 7 juillet 2016 relative au droit à la création, à l’architecture et au patrimoine.</a:t>
            </a:r>
          </a:p>
        </p:txBody>
      </p:sp>
      <p:sp>
        <p:nvSpPr>
          <p:cNvPr id="26627" name="Espace réservé du pied de page 3"/>
          <p:cNvSpPr>
            <a:spLocks noGrp="1" noChangeArrowheads="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a:solidFill>
                  <a:srgbClr val="FFAA32"/>
                </a:solidFill>
              </a:rPr>
              <a:t>Archives : être en conformité avec la loi à la veille des élections municipales</a:t>
            </a:r>
            <a:endParaRPr lang="fr-FR" altLang="fr-FR" sz="1100" dirty="0">
              <a:solidFill>
                <a:srgbClr val="FFAA32"/>
              </a:solidFill>
            </a:endParaRPr>
          </a:p>
        </p:txBody>
      </p:sp>
      <p:sp>
        <p:nvSpPr>
          <p:cNvPr id="26628" name="Titre 1"/>
          <p:cNvSpPr txBox="1">
            <a:spLocks/>
          </p:cNvSpPr>
          <p:nvPr/>
        </p:nvSpPr>
        <p:spPr bwMode="auto">
          <a:xfrm>
            <a:off x="2476500" y="274638"/>
            <a:ext cx="91059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685800" indent="-22860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algn="r">
              <a:spcBef>
                <a:spcPct val="0"/>
              </a:spcBef>
              <a:buClrTx/>
              <a:buFontTx/>
              <a:buNone/>
              <a:defRPr/>
            </a:pPr>
            <a:r>
              <a:rPr lang="fr-FR" altLang="fr-FR" sz="4400" b="1" dirty="0">
                <a:solidFill>
                  <a:srgbClr val="FFAA32"/>
                </a:solidFill>
                <a:latin typeface="+mj-lt"/>
              </a:rPr>
              <a:t>Textes de référence</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AC50B-94B2-3119-00FD-1F5FC3175B6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E9E864A-F34A-27EF-7512-0413B9501448}"/>
              </a:ext>
            </a:extLst>
          </p:cNvPr>
          <p:cNvSpPr>
            <a:spLocks noGrp="1"/>
          </p:cNvSpPr>
          <p:nvPr>
            <p:ph type="title"/>
          </p:nvPr>
        </p:nvSpPr>
        <p:spPr>
          <a:xfrm>
            <a:off x="3932296" y="292894"/>
            <a:ext cx="9105925" cy="417512"/>
          </a:xfrm>
        </p:spPr>
        <p:txBody>
          <a:bodyPr/>
          <a:lstStyle/>
          <a:p>
            <a:r>
              <a:rPr lang="fr-FR" dirty="0"/>
              <a:t>Les locaux de conservation</a:t>
            </a:r>
          </a:p>
        </p:txBody>
      </p:sp>
      <p:sp>
        <p:nvSpPr>
          <p:cNvPr id="4" name="Espace réservé du pied de page 3">
            <a:extLst>
              <a:ext uri="{FF2B5EF4-FFF2-40B4-BE49-F238E27FC236}">
                <a16:creationId xmlns:a16="http://schemas.microsoft.com/office/drawing/2014/main" id="{952C5C87-C6C3-2B7D-308D-8EEC09B8FE2D}"/>
              </a:ext>
            </a:extLst>
          </p:cNvPr>
          <p:cNvSpPr>
            <a:spLocks noGrp="1"/>
          </p:cNvSpPr>
          <p:nvPr>
            <p:ph type="ftr" sz="quarter" idx="10"/>
          </p:nvPr>
        </p:nvSpPr>
        <p:spPr/>
        <p:txBody>
          <a:bodyPr/>
          <a:lstStyle/>
          <a:p>
            <a:pPr fontAlgn="base">
              <a:lnSpc>
                <a:spcPct val="100000"/>
              </a:lnSpc>
              <a:spcBef>
                <a:spcPct val="0"/>
              </a:spcBef>
              <a:spcAft>
                <a:spcPct val="0"/>
              </a:spcAft>
              <a:buClrTx/>
              <a:buFontTx/>
              <a:buNone/>
            </a:pPr>
            <a:r>
              <a:rPr lang="fr-FR" altLang="fr-FR" dirty="0"/>
              <a:t>Archives : être en conformité avec la loi à la veille des élections municipales</a:t>
            </a:r>
          </a:p>
        </p:txBody>
      </p:sp>
      <p:sp>
        <p:nvSpPr>
          <p:cNvPr id="6" name="Espace réservé du contenu 2">
            <a:extLst>
              <a:ext uri="{FF2B5EF4-FFF2-40B4-BE49-F238E27FC236}">
                <a16:creationId xmlns:a16="http://schemas.microsoft.com/office/drawing/2014/main" id="{5FA7E0BA-359D-E2AA-0690-F5EA09AE3009}"/>
              </a:ext>
            </a:extLst>
          </p:cNvPr>
          <p:cNvSpPr txBox="1">
            <a:spLocks/>
          </p:cNvSpPr>
          <p:nvPr/>
        </p:nvSpPr>
        <p:spPr bwMode="auto">
          <a:xfrm>
            <a:off x="551447" y="1157108"/>
            <a:ext cx="11089105" cy="5199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Clr>
                <a:srgbClr val="FFAA32"/>
              </a:buClr>
              <a:buBlip>
                <a:blip r:embed="rId2"/>
              </a:buBlip>
              <a:defRPr sz="2800" kern="1200">
                <a:solidFill>
                  <a:srgbClr val="003541"/>
                </a:solidFill>
                <a:latin typeface="Konstanz" pitchFamily="2" charset="77"/>
                <a:ea typeface="+mn-ea"/>
                <a:cs typeface="+mn-cs"/>
              </a:defRPr>
            </a:lvl1pPr>
            <a:lvl2pPr marL="685800" indent="-228600" algn="l" rtl="0" eaLnBrk="0" fontAlgn="base" hangingPunct="0">
              <a:lnSpc>
                <a:spcPct val="90000"/>
              </a:lnSpc>
              <a:spcBef>
                <a:spcPts val="500"/>
              </a:spcBef>
              <a:spcAft>
                <a:spcPct val="0"/>
              </a:spcAft>
              <a:buClr>
                <a:srgbClr val="FFAA32"/>
              </a:buClr>
              <a:buBlip>
                <a:blip r:embed="rId2"/>
              </a:buBlip>
              <a:defRPr sz="2400" kern="1200">
                <a:solidFill>
                  <a:srgbClr val="003541"/>
                </a:solidFill>
                <a:latin typeface="Konstanz" pitchFamily="2" charset="77"/>
                <a:ea typeface="+mn-ea"/>
                <a:cs typeface="+mn-cs"/>
              </a:defRPr>
            </a:lvl2pPr>
            <a:lvl3pPr marL="1143000" indent="-228600" algn="l" rtl="0" eaLnBrk="0" fontAlgn="base" hangingPunct="0">
              <a:lnSpc>
                <a:spcPct val="90000"/>
              </a:lnSpc>
              <a:spcBef>
                <a:spcPts val="500"/>
              </a:spcBef>
              <a:spcAft>
                <a:spcPct val="0"/>
              </a:spcAft>
              <a:buClr>
                <a:srgbClr val="FFAA32"/>
              </a:buClr>
              <a:buBlip>
                <a:blip r:embed="rId2"/>
              </a:buBlip>
              <a:defRPr sz="2000" kern="1200">
                <a:solidFill>
                  <a:srgbClr val="003541"/>
                </a:solidFill>
                <a:latin typeface="Konstanz" pitchFamily="2" charset="77"/>
                <a:ea typeface="+mn-ea"/>
                <a:cs typeface="+mn-cs"/>
              </a:defRPr>
            </a:lvl3pPr>
            <a:lvl4pPr marL="1600200" indent="-228600" algn="l" rtl="0" eaLnBrk="0" fontAlgn="base" hangingPunct="0">
              <a:lnSpc>
                <a:spcPct val="90000"/>
              </a:lnSpc>
              <a:spcBef>
                <a:spcPts val="500"/>
              </a:spcBef>
              <a:spcAft>
                <a:spcPct val="0"/>
              </a:spcAft>
              <a:buClr>
                <a:srgbClr val="FFAA32"/>
              </a:buClr>
              <a:buBlip>
                <a:blip r:embed="rId2"/>
              </a:buBlip>
              <a:defRPr kern="1200">
                <a:solidFill>
                  <a:srgbClr val="003541"/>
                </a:solidFill>
                <a:latin typeface="Konstanz" pitchFamily="2" charset="77"/>
                <a:ea typeface="+mn-ea"/>
                <a:cs typeface="+mn-cs"/>
              </a:defRPr>
            </a:lvl4pPr>
            <a:lvl5pPr marL="2057400" indent="-228600" algn="l" rtl="0" eaLnBrk="0" fontAlgn="base" hangingPunct="0">
              <a:lnSpc>
                <a:spcPct val="90000"/>
              </a:lnSpc>
              <a:spcBef>
                <a:spcPts val="500"/>
              </a:spcBef>
              <a:spcAft>
                <a:spcPct val="0"/>
              </a:spcAft>
              <a:buClr>
                <a:srgbClr val="FFAA32"/>
              </a:buClr>
              <a:buBlip>
                <a:blip r:embed="rId2"/>
              </a:buBlip>
              <a:defRPr kern="1200">
                <a:solidFill>
                  <a:srgbClr val="003541"/>
                </a:solidFill>
                <a:latin typeface="Konstanz"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FontTx/>
              <a:buNone/>
            </a:pPr>
            <a:r>
              <a:rPr lang="fr-FR" dirty="0">
                <a:solidFill>
                  <a:srgbClr val="00596D"/>
                </a:solidFill>
                <a:latin typeface="+mn-lt"/>
                <a:cs typeface="Calibri" panose="020F0502020204030204" pitchFamily="34" charset="0"/>
              </a:rPr>
              <a:t>Les archives publiques définitives doivent être conservées dans un local public, fermé à clé.</a:t>
            </a:r>
          </a:p>
          <a:p>
            <a:pPr marL="0" indent="0">
              <a:spcBef>
                <a:spcPts val="600"/>
              </a:spcBef>
              <a:spcAft>
                <a:spcPts val="600"/>
              </a:spcAft>
              <a:buFontTx/>
              <a:buNone/>
            </a:pPr>
            <a:endParaRPr lang="fr-FR" dirty="0">
              <a:solidFill>
                <a:srgbClr val="00596D"/>
              </a:solidFill>
              <a:latin typeface="+mn-lt"/>
              <a:cs typeface="Calibri" panose="020F0502020204030204" pitchFamily="34" charset="0"/>
            </a:endParaRPr>
          </a:p>
          <a:p>
            <a:pPr marL="0" indent="0">
              <a:spcBef>
                <a:spcPts val="600"/>
              </a:spcBef>
              <a:spcAft>
                <a:spcPts val="600"/>
              </a:spcAft>
              <a:buFontTx/>
              <a:buNone/>
            </a:pPr>
            <a:r>
              <a:rPr lang="fr-FR" dirty="0">
                <a:solidFill>
                  <a:srgbClr val="00596D"/>
                </a:solidFill>
                <a:latin typeface="+mn-lt"/>
                <a:cs typeface="Calibri" panose="020F0502020204030204" pitchFamily="34" charset="0"/>
              </a:rPr>
              <a:t>Sont à proscrire :</a:t>
            </a:r>
          </a:p>
          <a:p>
            <a:pPr>
              <a:spcBef>
                <a:spcPts val="600"/>
              </a:spcBef>
              <a:spcAft>
                <a:spcPts val="600"/>
              </a:spcAft>
            </a:pPr>
            <a:r>
              <a:rPr lang="fr-FR" dirty="0">
                <a:solidFill>
                  <a:srgbClr val="00596D"/>
                </a:solidFill>
                <a:latin typeface="+mn-lt"/>
                <a:cs typeface="Calibri" panose="020F0502020204030204" pitchFamily="34" charset="0"/>
              </a:rPr>
              <a:t>Les combles non isolés et les sous-sols, soumis aux infiltrations d’eau, aux fortes variations thermiques et à la poussière.</a:t>
            </a:r>
          </a:p>
          <a:p>
            <a:pPr>
              <a:spcBef>
                <a:spcPts val="600"/>
              </a:spcBef>
              <a:spcAft>
                <a:spcPts val="600"/>
              </a:spcAft>
            </a:pPr>
            <a:r>
              <a:rPr lang="fr-FR" dirty="0">
                <a:solidFill>
                  <a:srgbClr val="00596D"/>
                </a:solidFill>
                <a:latin typeface="+mn-lt"/>
                <a:cs typeface="Calibri" panose="020F0502020204030204" pitchFamily="34" charset="0"/>
              </a:rPr>
              <a:t>La proximité des locaux techniques surchauffés et dangereux (chaufferie, groupe électrogène).</a:t>
            </a:r>
          </a:p>
          <a:p>
            <a:pPr marL="0" indent="0">
              <a:spcBef>
                <a:spcPts val="600"/>
              </a:spcBef>
              <a:spcAft>
                <a:spcPts val="600"/>
              </a:spcAft>
              <a:buFontTx/>
              <a:buNone/>
            </a:pPr>
            <a:endParaRPr lang="fr-F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5008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FC721-9391-C15C-D554-A9C0918CFAAF}"/>
            </a:ext>
          </a:extLst>
        </p:cNvPr>
        <p:cNvGrpSpPr/>
        <p:nvPr/>
      </p:nvGrpSpPr>
      <p:grpSpPr>
        <a:xfrm>
          <a:off x="0" y="0"/>
          <a:ext cx="0" cy="0"/>
          <a:chOff x="0" y="0"/>
          <a:chExt cx="0" cy="0"/>
        </a:xfrm>
      </p:grpSpPr>
      <p:pic>
        <p:nvPicPr>
          <p:cNvPr id="7" name="Espace réservé du contenu 3">
            <a:extLst>
              <a:ext uri="{FF2B5EF4-FFF2-40B4-BE49-F238E27FC236}">
                <a16:creationId xmlns:a16="http://schemas.microsoft.com/office/drawing/2014/main" id="{BDD5749C-66FB-C380-2CF9-543B3CCAF780}"/>
              </a:ext>
            </a:extLst>
          </p:cNvPr>
          <p:cNvPicPr>
            <a:picLocks noChangeAspect="1"/>
          </p:cNvPicPr>
          <p:nvPr/>
        </p:nvPicPr>
        <p:blipFill>
          <a:blip r:embed="rId2" cstate="print">
            <a:extLst>
              <a:ext uri="{28A0092B-C50C-407E-A947-70E740481C1C}">
                <a14:useLocalDpi xmlns:a14="http://schemas.microsoft.com/office/drawing/2010/main" val="0"/>
              </a:ext>
            </a:extLst>
          </a:blip>
          <a:srcRect t="6399" b="18602"/>
          <a:stretch>
            <a:fillRect/>
          </a:stretch>
        </p:blipFill>
        <p:spPr bwMode="auto">
          <a:xfrm>
            <a:off x="1259307" y="469232"/>
            <a:ext cx="9946103" cy="55946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116957"/>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EA3D0-097C-3482-A07D-98F3BF4F6207}"/>
            </a:ext>
          </a:extLst>
        </p:cNvPr>
        <p:cNvGrpSpPr/>
        <p:nvPr/>
      </p:nvGrpSpPr>
      <p:grpSpPr>
        <a:xfrm>
          <a:off x="0" y="0"/>
          <a:ext cx="0" cy="0"/>
          <a:chOff x="0" y="0"/>
          <a:chExt cx="0" cy="0"/>
        </a:xfrm>
      </p:grpSpPr>
      <p:pic>
        <p:nvPicPr>
          <p:cNvPr id="2" name="Espace réservé du contenu 3">
            <a:extLst>
              <a:ext uri="{FF2B5EF4-FFF2-40B4-BE49-F238E27FC236}">
                <a16:creationId xmlns:a16="http://schemas.microsoft.com/office/drawing/2014/main" id="{87C102D1-8AE8-4D72-5705-0323521FD8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1897" y="-24077"/>
            <a:ext cx="9208206" cy="6906154"/>
          </a:xfrm>
        </p:spPr>
      </p:pic>
    </p:spTree>
    <p:extLst>
      <p:ext uri="{BB962C8B-B14F-4D97-AF65-F5344CB8AC3E}">
        <p14:creationId xmlns:p14="http://schemas.microsoft.com/office/powerpoint/2010/main" val="1582065068"/>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46051-8EC1-EDDC-806F-E13276F8ED04}"/>
            </a:ext>
          </a:extLst>
        </p:cNvPr>
        <p:cNvGrpSpPr/>
        <p:nvPr/>
      </p:nvGrpSpPr>
      <p:grpSpPr>
        <a:xfrm>
          <a:off x="0" y="0"/>
          <a:ext cx="0" cy="0"/>
          <a:chOff x="0" y="0"/>
          <a:chExt cx="0" cy="0"/>
        </a:xfrm>
      </p:grpSpPr>
      <p:pic>
        <p:nvPicPr>
          <p:cNvPr id="2" name="Espace réservé du contenu 3">
            <a:extLst>
              <a:ext uri="{FF2B5EF4-FFF2-40B4-BE49-F238E27FC236}">
                <a16:creationId xmlns:a16="http://schemas.microsoft.com/office/drawing/2014/main" id="{78DE085A-698A-D328-98E9-A737D8B9C8A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1639" y="-23331"/>
            <a:ext cx="9244119" cy="6937383"/>
          </a:xfrm>
        </p:spPr>
      </p:pic>
    </p:spTree>
    <p:extLst>
      <p:ext uri="{BB962C8B-B14F-4D97-AF65-F5344CB8AC3E}">
        <p14:creationId xmlns:p14="http://schemas.microsoft.com/office/powerpoint/2010/main" val="1459414545"/>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46100" y="908050"/>
            <a:ext cx="5791200" cy="5311775"/>
          </a:xfrm>
        </p:spPr>
        <p:txBody>
          <a:bodyPr/>
          <a:lstStyle/>
          <a:p>
            <a:pPr marL="0" indent="0" eaLnBrk="1" hangingPunct="1">
              <a:buFont typeface="Arial" panose="020B0604020202020204" pitchFamily="34" charset="0"/>
              <a:buNone/>
              <a:defRPr/>
            </a:pPr>
            <a:r>
              <a:rPr lang="fr-FR" sz="2000" dirty="0">
                <a:solidFill>
                  <a:schemeClr val="tx1">
                    <a:lumMod val="90000"/>
                    <a:lumOff val="10000"/>
                  </a:schemeClr>
                </a:solidFill>
                <a:latin typeface="+mn-lt"/>
                <a:cs typeface="Calibri" panose="020F0502020204030204" pitchFamily="34" charset="0"/>
              </a:rPr>
              <a:t>Le </a:t>
            </a:r>
            <a:r>
              <a:rPr lang="fr-FR" sz="2000" b="1" dirty="0">
                <a:solidFill>
                  <a:srgbClr val="FFAA32"/>
                </a:solidFill>
                <a:latin typeface="+mn-lt"/>
                <a:cs typeface="Calibri" panose="020F0502020204030204" pitchFamily="34" charset="0"/>
              </a:rPr>
              <a:t>local de conservation </a:t>
            </a:r>
            <a:r>
              <a:rPr lang="fr-FR" sz="2000" dirty="0">
                <a:solidFill>
                  <a:schemeClr val="tx1">
                    <a:lumMod val="90000"/>
                    <a:lumOff val="10000"/>
                  </a:schemeClr>
                </a:solidFill>
                <a:latin typeface="+mn-lt"/>
                <a:cs typeface="Calibri" panose="020F0502020204030204" pitchFamily="34" charset="0"/>
              </a:rPr>
              <a:t>doit être :  </a:t>
            </a:r>
          </a:p>
          <a:p>
            <a:pPr eaLnBrk="1" hangingPunct="1">
              <a:defRPr/>
            </a:pPr>
            <a:r>
              <a:rPr lang="fr-FR" sz="2000" dirty="0">
                <a:solidFill>
                  <a:schemeClr val="tx1">
                    <a:lumMod val="90000"/>
                    <a:lumOff val="10000"/>
                  </a:schemeClr>
                </a:solidFill>
                <a:latin typeface="+mn-lt"/>
                <a:cs typeface="Calibri" panose="020F0502020204030204" pitchFamily="34" charset="0"/>
              </a:rPr>
              <a:t>Sain et aéré, sans excès d’humidité.</a:t>
            </a:r>
          </a:p>
          <a:p>
            <a:pPr algn="just" eaLnBrk="1" hangingPunct="1">
              <a:defRPr/>
            </a:pPr>
            <a:r>
              <a:rPr lang="fr-FR" sz="2000" dirty="0">
                <a:solidFill>
                  <a:schemeClr val="tx1">
                    <a:lumMod val="90000"/>
                    <a:lumOff val="10000"/>
                  </a:schemeClr>
                </a:solidFill>
                <a:latin typeface="+mn-lt"/>
                <a:cs typeface="Calibri" panose="020F0502020204030204" pitchFamily="34" charset="0"/>
              </a:rPr>
              <a:t>Sans excès de luminosité, naturelle ou artificielle.</a:t>
            </a:r>
          </a:p>
          <a:p>
            <a:pPr eaLnBrk="1" hangingPunct="1">
              <a:defRPr/>
            </a:pPr>
            <a:r>
              <a:rPr lang="fr-FR" sz="2000" dirty="0">
                <a:solidFill>
                  <a:schemeClr val="tx1">
                    <a:lumMod val="90000"/>
                    <a:lumOff val="10000"/>
                  </a:schemeClr>
                </a:solidFill>
                <a:latin typeface="+mn-lt"/>
                <a:cs typeface="Calibri" panose="020F0502020204030204" pitchFamily="34" charset="0"/>
              </a:rPr>
              <a:t>Tempéré, sans variations brusques de température.</a:t>
            </a:r>
          </a:p>
          <a:p>
            <a:pPr eaLnBrk="1" hangingPunct="1">
              <a:defRPr/>
            </a:pPr>
            <a:r>
              <a:rPr lang="fr-FR" sz="2000" dirty="0">
                <a:solidFill>
                  <a:schemeClr val="tx1">
                    <a:lumMod val="90000"/>
                    <a:lumOff val="10000"/>
                  </a:schemeClr>
                </a:solidFill>
                <a:latin typeface="+mn-lt"/>
                <a:cs typeface="Calibri" panose="020F0502020204030204" pitchFamily="34" charset="0"/>
              </a:rPr>
              <a:t>Isolé et doté d’un système de détection automatique d’incendie.</a:t>
            </a:r>
          </a:p>
          <a:p>
            <a:pPr eaLnBrk="1" hangingPunct="1">
              <a:defRPr/>
            </a:pPr>
            <a:r>
              <a:rPr lang="fr-FR" sz="2000" dirty="0">
                <a:solidFill>
                  <a:schemeClr val="tx1">
                    <a:lumMod val="90000"/>
                    <a:lumOff val="10000"/>
                  </a:schemeClr>
                </a:solidFill>
                <a:latin typeface="+mn-lt"/>
                <a:cs typeface="Calibri" panose="020F0502020204030204" pitchFamily="34" charset="0"/>
              </a:rPr>
              <a:t>Spécifiquement dédié à la conservation des archives.</a:t>
            </a:r>
          </a:p>
          <a:p>
            <a:pPr eaLnBrk="1" hangingPunct="1">
              <a:defRPr/>
            </a:pPr>
            <a:r>
              <a:rPr lang="fr-FR" sz="2000" dirty="0">
                <a:solidFill>
                  <a:schemeClr val="tx1">
                    <a:lumMod val="90000"/>
                    <a:lumOff val="10000"/>
                  </a:schemeClr>
                </a:solidFill>
                <a:latin typeface="+mn-lt"/>
                <a:cs typeface="Calibri" panose="020F0502020204030204" pitchFamily="34" charset="0"/>
              </a:rPr>
              <a:t>Séparé des locaux accessibles au public et protégé des effractions extérieures.</a:t>
            </a:r>
          </a:p>
          <a:p>
            <a:pPr eaLnBrk="1" hangingPunct="1">
              <a:defRPr/>
            </a:pPr>
            <a:r>
              <a:rPr lang="fr-FR" sz="2000" dirty="0">
                <a:solidFill>
                  <a:schemeClr val="tx1">
                    <a:lumMod val="90000"/>
                    <a:lumOff val="10000"/>
                  </a:schemeClr>
                </a:solidFill>
                <a:latin typeface="+mn-lt"/>
                <a:cs typeface="Calibri" panose="020F0502020204030204" pitchFamily="34" charset="0"/>
              </a:rPr>
              <a:t>Fermé à clé et placé sous la responsabilité d’un nombre restreint de personnes.</a:t>
            </a:r>
          </a:p>
          <a:p>
            <a:pPr marL="0" indent="0">
              <a:buFontTx/>
              <a:buNone/>
              <a:defRPr/>
            </a:pPr>
            <a:endParaRPr lang="fr-FR" sz="1800" dirty="0">
              <a:latin typeface="+mn-lt"/>
            </a:endParaRPr>
          </a:p>
        </p:txBody>
      </p:sp>
      <p:sp>
        <p:nvSpPr>
          <p:cNvPr id="70660" name="Titre 1"/>
          <p:cNvSpPr txBox="1">
            <a:spLocks/>
          </p:cNvSpPr>
          <p:nvPr/>
        </p:nvSpPr>
        <p:spPr bwMode="auto">
          <a:xfrm>
            <a:off x="2476500" y="274638"/>
            <a:ext cx="91059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685800" indent="-22860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algn="r">
              <a:spcBef>
                <a:spcPct val="0"/>
              </a:spcBef>
              <a:buClrTx/>
              <a:buFontTx/>
              <a:buNone/>
              <a:defRPr/>
            </a:pPr>
            <a:r>
              <a:rPr lang="fr-FR" altLang="fr-FR" sz="4400" b="1" dirty="0">
                <a:solidFill>
                  <a:srgbClr val="FFAA32"/>
                </a:solidFill>
                <a:latin typeface="+mj-lt"/>
              </a:rPr>
              <a:t>La conservation et les locaux</a:t>
            </a:r>
          </a:p>
        </p:txBody>
      </p:sp>
      <p:sp>
        <p:nvSpPr>
          <p:cNvPr id="9" name="Espace réservé du contenu 2"/>
          <p:cNvSpPr>
            <a:spLocks noGrp="1"/>
          </p:cNvSpPr>
          <p:nvPr>
            <p:ph idx="1"/>
          </p:nvPr>
        </p:nvSpPr>
        <p:spPr>
          <a:xfrm>
            <a:off x="6807200" y="1863725"/>
            <a:ext cx="4368800" cy="3497263"/>
          </a:xfrm>
        </p:spPr>
        <p:txBody>
          <a:bodyPr/>
          <a:lstStyle/>
          <a:p>
            <a:pPr marL="0" indent="0">
              <a:buFontTx/>
              <a:buNone/>
              <a:defRPr/>
            </a:pPr>
            <a:r>
              <a:rPr lang="fr-FR" sz="2000" dirty="0">
                <a:solidFill>
                  <a:schemeClr val="tx1">
                    <a:lumMod val="90000"/>
                    <a:lumOff val="10000"/>
                  </a:schemeClr>
                </a:solidFill>
                <a:latin typeface="+mn-lt"/>
                <a:cs typeface="Calibri" panose="020F0502020204030204" pitchFamily="34" charset="0"/>
              </a:rPr>
              <a:t>Quelques chiffres :</a:t>
            </a:r>
          </a:p>
          <a:p>
            <a:pPr marL="0" indent="0">
              <a:buFontTx/>
              <a:buNone/>
              <a:defRPr/>
            </a:pPr>
            <a:endParaRPr lang="fr-FR" sz="2000" dirty="0">
              <a:solidFill>
                <a:schemeClr val="tx1">
                  <a:lumMod val="90000"/>
                  <a:lumOff val="10000"/>
                </a:schemeClr>
              </a:solidFill>
              <a:latin typeface="+mn-lt"/>
              <a:cs typeface="Calibri" panose="020F0502020204030204" pitchFamily="34" charset="0"/>
            </a:endParaRPr>
          </a:p>
          <a:p>
            <a:pPr eaLnBrk="1" hangingPunct="1">
              <a:defRPr/>
            </a:pPr>
            <a:r>
              <a:rPr lang="fr-FR" sz="2000" dirty="0">
                <a:solidFill>
                  <a:schemeClr val="tx1">
                    <a:lumMod val="90000"/>
                    <a:lumOff val="10000"/>
                  </a:schemeClr>
                </a:solidFill>
                <a:latin typeface="+mn-lt"/>
                <a:cs typeface="Calibri" panose="020F0502020204030204" pitchFamily="34" charset="0"/>
              </a:rPr>
              <a:t>Papier : 16 à 22°C et 45/55% d’humidité relative</a:t>
            </a:r>
          </a:p>
          <a:p>
            <a:pPr eaLnBrk="1" hangingPunct="1">
              <a:defRPr/>
            </a:pPr>
            <a:r>
              <a:rPr lang="fr-FR" sz="2000" dirty="0">
                <a:solidFill>
                  <a:schemeClr val="tx1">
                    <a:lumMod val="90000"/>
                    <a:lumOff val="10000"/>
                  </a:schemeClr>
                </a:solidFill>
                <a:latin typeface="+mn-lt"/>
                <a:cs typeface="Calibri" panose="020F0502020204030204" pitchFamily="34" charset="0"/>
              </a:rPr>
              <a:t>Bandes magnétiques : 18°C et 40% HR</a:t>
            </a:r>
          </a:p>
          <a:p>
            <a:pPr eaLnBrk="1" hangingPunct="1">
              <a:defRPr/>
            </a:pPr>
            <a:r>
              <a:rPr lang="fr-FR" sz="2000" dirty="0">
                <a:solidFill>
                  <a:schemeClr val="tx1">
                    <a:lumMod val="90000"/>
                    <a:lumOff val="10000"/>
                  </a:schemeClr>
                </a:solidFill>
                <a:latin typeface="+mn-lt"/>
                <a:cs typeface="Calibri" panose="020F0502020204030204" pitchFamily="34" charset="0"/>
              </a:rPr>
              <a:t>Reliures cuir et parchemin : 16-20°C et 30-50 % HR</a:t>
            </a:r>
          </a:p>
          <a:p>
            <a:pPr eaLnBrk="1" hangingPunct="1">
              <a:defRPr/>
            </a:pPr>
            <a:r>
              <a:rPr lang="fr-FR" sz="2000" dirty="0">
                <a:solidFill>
                  <a:schemeClr val="tx1">
                    <a:lumMod val="90000"/>
                    <a:lumOff val="10000"/>
                  </a:schemeClr>
                </a:solidFill>
                <a:latin typeface="+mn-lt"/>
                <a:cs typeface="Calibri" panose="020F0502020204030204" pitchFamily="34" charset="0"/>
              </a:rPr>
              <a:t>Photos : 16-20°C et 30-50% HR</a:t>
            </a:r>
          </a:p>
          <a:p>
            <a:pPr marL="0" indent="0" eaLnBrk="1" hangingPunct="1">
              <a:buFontTx/>
              <a:buNone/>
              <a:defRPr/>
            </a:pPr>
            <a:endParaRPr lang="fr-FR" sz="2000" dirty="0">
              <a:cs typeface="Calibri" panose="020F0502020204030204" pitchFamily="34" charset="0"/>
            </a:endParaRPr>
          </a:p>
          <a:p>
            <a:pPr eaLnBrk="1" hangingPunct="1">
              <a:defRPr/>
            </a:pPr>
            <a:endParaRPr lang="fr-FR" sz="2000" dirty="0">
              <a:cs typeface="Calibri" panose="020F0502020204030204" pitchFamily="34" charset="0"/>
            </a:endParaRPr>
          </a:p>
          <a:p>
            <a:pPr eaLnBrk="1" hangingPunct="1">
              <a:defRPr/>
            </a:pPr>
            <a:endParaRPr lang="fr-FR" sz="2000" dirty="0">
              <a:cs typeface="Calibri" panose="020F0502020204030204" pitchFamily="34" charset="0"/>
            </a:endParaRPr>
          </a:p>
          <a:p>
            <a:pPr eaLnBrk="1" hangingPunct="1">
              <a:defRPr/>
            </a:pPr>
            <a:endParaRPr lang="fr-FR" sz="1800" dirty="0">
              <a:cs typeface="Calibri" panose="020F0502020204030204" pitchFamily="34" charset="0"/>
            </a:endParaRPr>
          </a:p>
          <a:p>
            <a:pPr eaLnBrk="1" hangingPunct="1">
              <a:defRPr/>
            </a:pPr>
            <a:endParaRPr lang="fr-FR" sz="1800" dirty="0">
              <a:solidFill>
                <a:schemeClr val="tx1">
                  <a:lumMod val="90000"/>
                  <a:lumOff val="10000"/>
                </a:schemeClr>
              </a:solidFill>
              <a:latin typeface="+mn-lt"/>
              <a:cs typeface="Calibri" panose="020F0502020204030204" pitchFamily="34" charset="0"/>
            </a:endParaRPr>
          </a:p>
          <a:p>
            <a:pPr eaLnBrk="1" hangingPunct="1">
              <a:defRPr/>
            </a:pPr>
            <a:endParaRPr lang="fr-FR" sz="1800" dirty="0">
              <a:solidFill>
                <a:schemeClr val="tx1">
                  <a:lumMod val="90000"/>
                  <a:lumOff val="10000"/>
                </a:schemeClr>
              </a:solidFill>
              <a:latin typeface="+mn-lt"/>
              <a:cs typeface="Calibri" panose="020F0502020204030204" pitchFamily="34" charset="0"/>
            </a:endParaRPr>
          </a:p>
          <a:p>
            <a:pPr marL="0" indent="0" algn="just">
              <a:buFont typeface="Arial" panose="020B0604020202020204" pitchFamily="34" charset="0"/>
              <a:buNone/>
              <a:defRPr/>
            </a:pPr>
            <a:endParaRPr lang="fr-FR" altLang="fr-FR" sz="1800" dirty="0">
              <a:latin typeface="+mn-lt"/>
              <a:cs typeface="Calibri" panose="020F0502020204030204" pitchFamily="34" charset="0"/>
            </a:endParaRPr>
          </a:p>
        </p:txBody>
      </p:sp>
      <p:sp>
        <p:nvSpPr>
          <p:cNvPr id="10" name="Rectangle 9"/>
          <p:cNvSpPr/>
          <p:nvPr/>
        </p:nvSpPr>
        <p:spPr>
          <a:xfrm>
            <a:off x="546100" y="868363"/>
            <a:ext cx="5994400" cy="5214937"/>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Rectangle 10"/>
          <p:cNvSpPr/>
          <p:nvPr/>
        </p:nvSpPr>
        <p:spPr>
          <a:xfrm>
            <a:off x="6819900" y="1860550"/>
            <a:ext cx="4356100" cy="3500438"/>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2712" name="Espace réservé du pied de page 3"/>
          <p:cNvSpPr>
            <a:spLocks noGrp="1"/>
          </p:cNvSpPr>
          <p:nvPr>
            <p:ph type="ftr"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re 1"/>
          <p:cNvSpPr>
            <a:spLocks noGrp="1"/>
          </p:cNvSpPr>
          <p:nvPr>
            <p:ph type="title"/>
          </p:nvPr>
        </p:nvSpPr>
        <p:spPr>
          <a:xfrm>
            <a:off x="2476500" y="274638"/>
            <a:ext cx="9105900" cy="417512"/>
          </a:xfrm>
        </p:spPr>
        <p:txBody>
          <a:bodyPr/>
          <a:lstStyle/>
          <a:p>
            <a:pPr algn="r">
              <a:defRPr/>
            </a:pPr>
            <a:r>
              <a:rPr lang="fr-FR" altLang="fr-FR" b="1" dirty="0">
                <a:latin typeface="+mj-lt"/>
              </a:rPr>
              <a:t>Equipement du local</a:t>
            </a:r>
          </a:p>
        </p:txBody>
      </p:sp>
      <p:sp>
        <p:nvSpPr>
          <p:cNvPr id="3" name="Espace réservé du contenu 2"/>
          <p:cNvSpPr>
            <a:spLocks noGrp="1"/>
          </p:cNvSpPr>
          <p:nvPr>
            <p:ph idx="1"/>
          </p:nvPr>
        </p:nvSpPr>
        <p:spPr>
          <a:xfrm>
            <a:off x="723900" y="838200"/>
            <a:ext cx="10515600" cy="5518150"/>
          </a:xfrm>
        </p:spPr>
        <p:txBody>
          <a:bodyPr/>
          <a:lstStyle/>
          <a:p>
            <a:pPr marL="0" indent="0" algn="just" eaLnBrk="1" hangingPunct="1">
              <a:buFont typeface="Arial" panose="020B0604020202020204" pitchFamily="34" charset="0"/>
              <a:buNone/>
              <a:defRPr/>
            </a:pPr>
            <a:r>
              <a:rPr lang="fr-FR" sz="2000" dirty="0">
                <a:latin typeface="+mn-lt"/>
                <a:cs typeface="Calibri" panose="020F0502020204030204" pitchFamily="34" charset="0"/>
              </a:rPr>
              <a:t>Les rayonnages : </a:t>
            </a:r>
          </a:p>
          <a:p>
            <a:pPr algn="just" eaLnBrk="1" hangingPunct="1">
              <a:defRPr/>
            </a:pPr>
            <a:r>
              <a:rPr lang="fr-FR" sz="2000" dirty="0">
                <a:latin typeface="+mn-lt"/>
                <a:cs typeface="Calibri" panose="020F0502020204030204" pitchFamily="34" charset="0"/>
              </a:rPr>
              <a:t>En métal pour diminuer les risques d’incendies et d’invasion d’insectes du bois.</a:t>
            </a:r>
          </a:p>
          <a:p>
            <a:pPr algn="just" eaLnBrk="1" hangingPunct="1">
              <a:defRPr/>
            </a:pPr>
            <a:r>
              <a:rPr lang="fr-FR" sz="2000" dirty="0">
                <a:latin typeface="+mn-lt"/>
                <a:cs typeface="Calibri" panose="020F0502020204030204" pitchFamily="34" charset="0"/>
              </a:rPr>
              <a:t>Fixés au sol / mur / plafond.</a:t>
            </a:r>
          </a:p>
          <a:p>
            <a:pPr algn="just" eaLnBrk="1" hangingPunct="1">
              <a:defRPr/>
            </a:pPr>
            <a:r>
              <a:rPr lang="fr-FR" sz="2000" dirty="0">
                <a:latin typeface="+mn-lt"/>
                <a:cs typeface="Calibri" panose="020F0502020204030204" pitchFamily="34" charset="0"/>
              </a:rPr>
              <a:t>Hauteur totale maximum de 2,20 m : tablette la plus haute à 1,80 m.</a:t>
            </a:r>
          </a:p>
          <a:p>
            <a:pPr algn="just" eaLnBrk="1" hangingPunct="1">
              <a:defRPr/>
            </a:pPr>
            <a:r>
              <a:rPr lang="fr-FR" sz="2000" dirty="0">
                <a:latin typeface="+mn-lt"/>
                <a:cs typeface="Calibri" panose="020F0502020204030204" pitchFamily="34" charset="0"/>
              </a:rPr>
              <a:t>Le haut du rayonnage doit être recouvert par une tablette qu’on laissera vide.</a:t>
            </a:r>
          </a:p>
          <a:p>
            <a:pPr algn="just" eaLnBrk="1" hangingPunct="1">
              <a:defRPr/>
            </a:pPr>
            <a:r>
              <a:rPr lang="fr-FR" sz="2000" dirty="0">
                <a:latin typeface="+mn-lt"/>
                <a:cs typeface="Calibri" panose="020F0502020204030204" pitchFamily="34" charset="0"/>
              </a:rPr>
              <a:t>Hauteur des plafonds recommandées de 2,20 afin de laisser un passage d’air au-dessus des rayonnages.</a:t>
            </a:r>
          </a:p>
          <a:p>
            <a:pPr algn="just" eaLnBrk="1" hangingPunct="1">
              <a:defRPr/>
            </a:pPr>
            <a:r>
              <a:rPr lang="fr-FR" sz="2000" dirty="0">
                <a:latin typeface="+mn-lt"/>
                <a:cs typeface="Calibri" panose="020F0502020204030204" pitchFamily="34" charset="0"/>
              </a:rPr>
              <a:t>Longueur maximale des épis : 10 m.</a:t>
            </a:r>
          </a:p>
          <a:p>
            <a:pPr algn="just" eaLnBrk="1" hangingPunct="1">
              <a:defRPr/>
            </a:pPr>
            <a:endParaRPr lang="fr-FR" sz="2000" dirty="0">
              <a:latin typeface="+mn-lt"/>
              <a:cs typeface="Calibri" panose="020F0502020204030204" pitchFamily="34" charset="0"/>
            </a:endParaRPr>
          </a:p>
          <a:p>
            <a:pPr marL="0" indent="0" algn="just" eaLnBrk="1" hangingPunct="1">
              <a:buFont typeface="Arial" panose="020B0604020202020204" pitchFamily="34" charset="0"/>
              <a:buNone/>
              <a:defRPr/>
            </a:pPr>
            <a:r>
              <a:rPr lang="fr-FR" sz="2000" dirty="0">
                <a:latin typeface="+mn-lt"/>
                <a:cs typeface="Calibri" panose="020F0502020204030204" pitchFamily="34" charset="0"/>
              </a:rPr>
              <a:t>Les tablettes : </a:t>
            </a:r>
          </a:p>
          <a:p>
            <a:pPr algn="just" eaLnBrk="1" hangingPunct="1">
              <a:defRPr/>
            </a:pPr>
            <a:r>
              <a:rPr lang="fr-FR" sz="2000" dirty="0">
                <a:latin typeface="+mn-lt"/>
                <a:cs typeface="Calibri" panose="020F0502020204030204" pitchFamily="34" charset="0"/>
              </a:rPr>
              <a:t>Elles doivent être pleines et supporter un poids de 100 kg.</a:t>
            </a:r>
          </a:p>
          <a:p>
            <a:pPr algn="just" eaLnBrk="1" hangingPunct="1">
              <a:defRPr/>
            </a:pPr>
            <a:r>
              <a:rPr lang="fr-FR" sz="2000" dirty="0">
                <a:latin typeface="+mn-lt"/>
                <a:cs typeface="Calibri" panose="020F0502020204030204" pitchFamily="34" charset="0"/>
              </a:rPr>
              <a:t>Largeur moyenne de 35 cm mais prévoir des largeurs de 40 cm pour des formats particuliers.</a:t>
            </a:r>
          </a:p>
          <a:p>
            <a:pPr algn="just" eaLnBrk="1" hangingPunct="1">
              <a:defRPr/>
            </a:pPr>
            <a:r>
              <a:rPr lang="fr-FR" sz="2000" dirty="0">
                <a:latin typeface="+mn-lt"/>
                <a:cs typeface="Calibri" panose="020F0502020204030204" pitchFamily="34" charset="0"/>
              </a:rPr>
              <a:t>Espace entre chaque tablette de 30 à 35 cm.</a:t>
            </a:r>
          </a:p>
          <a:p>
            <a:pPr>
              <a:defRPr/>
            </a:pPr>
            <a:endParaRPr lang="fr-FR" sz="2000" dirty="0">
              <a:latin typeface="+mn-lt"/>
            </a:endParaRPr>
          </a:p>
        </p:txBody>
      </p:sp>
      <p:sp>
        <p:nvSpPr>
          <p:cNvPr id="74756"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re 1"/>
          <p:cNvSpPr>
            <a:spLocks noGrp="1"/>
          </p:cNvSpPr>
          <p:nvPr>
            <p:ph type="title"/>
          </p:nvPr>
        </p:nvSpPr>
        <p:spPr>
          <a:xfrm>
            <a:off x="2476500" y="274638"/>
            <a:ext cx="9105900" cy="417512"/>
          </a:xfrm>
        </p:spPr>
        <p:txBody>
          <a:bodyPr/>
          <a:lstStyle/>
          <a:p>
            <a:pPr algn="r">
              <a:defRPr/>
            </a:pPr>
            <a:r>
              <a:rPr lang="fr-FR" altLang="fr-FR" b="1" dirty="0">
                <a:latin typeface="+mj-lt"/>
              </a:rPr>
              <a:t>Rayonnages adaptés</a:t>
            </a:r>
          </a:p>
        </p:txBody>
      </p:sp>
      <p:sp>
        <p:nvSpPr>
          <p:cNvPr id="76803"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pic>
        <p:nvPicPr>
          <p:cNvPr id="76804"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325" y="896938"/>
            <a:ext cx="5616575"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4" descr="Résultat de recherche d'images pour &quot;rayonnage mobile&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6518" y="2043461"/>
            <a:ext cx="5262563"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re 1"/>
          <p:cNvSpPr>
            <a:spLocks noGrp="1"/>
          </p:cNvSpPr>
          <p:nvPr>
            <p:ph type="title"/>
          </p:nvPr>
        </p:nvSpPr>
        <p:spPr>
          <a:xfrm>
            <a:off x="2665413" y="415925"/>
            <a:ext cx="9105900" cy="417513"/>
          </a:xfrm>
        </p:spPr>
        <p:txBody>
          <a:bodyPr/>
          <a:lstStyle/>
          <a:p>
            <a:pPr algn="r">
              <a:defRPr/>
            </a:pPr>
            <a:r>
              <a:rPr lang="fr-FR" altLang="fr-FR" b="1" dirty="0">
                <a:latin typeface="+mj-lt"/>
              </a:rPr>
              <a:t>Rayonnages non adaptés et surchargés</a:t>
            </a:r>
          </a:p>
        </p:txBody>
      </p:sp>
      <p:sp>
        <p:nvSpPr>
          <p:cNvPr id="78851" name="Espace réservé du pied de page 3"/>
          <p:cNvSpPr>
            <a:spLocks noGrp="1"/>
          </p:cNvSpPr>
          <p:nvPr>
            <p:ph type="ftr" sz="quarter" idx="10"/>
          </p:nvPr>
        </p:nvSpPr>
        <p:spPr bwMode="auto">
          <a:xfrm>
            <a:off x="1403350" y="6385902"/>
            <a:ext cx="676433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pic>
        <p:nvPicPr>
          <p:cNvPr id="78852" name="Espace réservé du contenu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403350" y="1125538"/>
            <a:ext cx="6559550" cy="4918075"/>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re 1"/>
          <p:cNvSpPr>
            <a:spLocks noGrp="1"/>
          </p:cNvSpPr>
          <p:nvPr>
            <p:ph type="title"/>
          </p:nvPr>
        </p:nvSpPr>
        <p:spPr>
          <a:xfrm>
            <a:off x="2476500" y="274638"/>
            <a:ext cx="9105900" cy="417512"/>
          </a:xfrm>
        </p:spPr>
        <p:txBody>
          <a:bodyPr/>
          <a:lstStyle/>
          <a:p>
            <a:pPr algn="r">
              <a:defRPr/>
            </a:pPr>
            <a:r>
              <a:rPr lang="fr-FR" altLang="fr-FR" b="1" dirty="0">
                <a:latin typeface="+mj-lt"/>
              </a:rPr>
              <a:t>Et les archives électroniques ?</a:t>
            </a:r>
          </a:p>
        </p:txBody>
      </p:sp>
      <p:sp>
        <p:nvSpPr>
          <p:cNvPr id="3" name="Espace réservé du contenu 2"/>
          <p:cNvSpPr>
            <a:spLocks noGrp="1"/>
          </p:cNvSpPr>
          <p:nvPr>
            <p:ph idx="1"/>
          </p:nvPr>
        </p:nvSpPr>
        <p:spPr>
          <a:xfrm>
            <a:off x="825500" y="1209675"/>
            <a:ext cx="10515600" cy="5146675"/>
          </a:xfrm>
        </p:spPr>
        <p:txBody>
          <a:bodyPr/>
          <a:lstStyle/>
          <a:p>
            <a:pPr marL="0" indent="0" algn="just" eaLnBrk="1" hangingPunct="1">
              <a:buFont typeface="Arial" panose="020B0604020202020204" pitchFamily="34" charset="0"/>
              <a:buNone/>
              <a:defRPr/>
            </a:pPr>
            <a:r>
              <a:rPr lang="fr-FR" altLang="fr-FR" sz="2400" dirty="0">
                <a:solidFill>
                  <a:schemeClr val="tx1">
                    <a:lumMod val="90000"/>
                    <a:lumOff val="10000"/>
                  </a:schemeClr>
                </a:solidFill>
                <a:latin typeface="+mn-lt"/>
                <a:cs typeface="Calibri" panose="020F0502020204030204" pitchFamily="34" charset="0"/>
              </a:rPr>
              <a:t>Les documents numériques peuvent avoir une valeur probante et historique. Les règles de conservation et d’élimination qui s’y appliquent sont les mêmes que pour les documents papiers.</a:t>
            </a:r>
          </a:p>
          <a:p>
            <a:pPr marL="0" indent="0" algn="just" eaLnBrk="1" hangingPunct="1">
              <a:buFont typeface="Arial" panose="020B0604020202020204" pitchFamily="34" charset="0"/>
              <a:buNone/>
              <a:defRPr/>
            </a:pPr>
            <a:endParaRPr lang="fr-FR" altLang="fr-FR" sz="2400" dirty="0">
              <a:solidFill>
                <a:schemeClr val="tx1">
                  <a:lumMod val="90000"/>
                  <a:lumOff val="10000"/>
                </a:schemeClr>
              </a:solidFill>
              <a:latin typeface="+mn-lt"/>
              <a:cs typeface="Calibri" panose="020F0502020204030204" pitchFamily="34" charset="0"/>
            </a:endParaRPr>
          </a:p>
          <a:p>
            <a:pPr marL="0" indent="0" algn="just" eaLnBrk="1" hangingPunct="1">
              <a:buFont typeface="Arial" panose="020B0604020202020204" pitchFamily="34" charset="0"/>
              <a:buNone/>
              <a:defRPr/>
            </a:pPr>
            <a:r>
              <a:rPr lang="fr-FR" altLang="fr-FR" sz="2400" dirty="0">
                <a:solidFill>
                  <a:schemeClr val="tx1">
                    <a:lumMod val="90000"/>
                    <a:lumOff val="10000"/>
                  </a:schemeClr>
                </a:solidFill>
                <a:latin typeface="+mn-lt"/>
                <a:cs typeface="Calibri" panose="020F0502020204030204" pitchFamily="34" charset="0"/>
              </a:rPr>
              <a:t>2 textes importants : </a:t>
            </a:r>
          </a:p>
          <a:p>
            <a:pPr algn="just">
              <a:defRPr/>
            </a:pPr>
            <a:r>
              <a:rPr lang="fr-FR" altLang="fr-FR" sz="2400" dirty="0">
                <a:solidFill>
                  <a:schemeClr val="tx1">
                    <a:lumMod val="90000"/>
                    <a:lumOff val="10000"/>
                  </a:schemeClr>
                </a:solidFill>
                <a:latin typeface="+mn-lt"/>
                <a:cs typeface="Calibri" panose="020F0502020204030204" pitchFamily="34" charset="0"/>
              </a:rPr>
              <a:t>Loi du 13 mars 2000 : fonde la valeur probante de l’écrit nativement numérique.</a:t>
            </a:r>
          </a:p>
          <a:p>
            <a:pPr algn="just">
              <a:defRPr/>
            </a:pPr>
            <a:r>
              <a:rPr lang="fr-FR" altLang="fr-FR" sz="2400" dirty="0">
                <a:solidFill>
                  <a:schemeClr val="tx1">
                    <a:lumMod val="90000"/>
                    <a:lumOff val="10000"/>
                  </a:schemeClr>
                </a:solidFill>
                <a:latin typeface="+mn-lt"/>
                <a:cs typeface="Calibri" panose="020F0502020204030204" pitchFamily="34" charset="0"/>
              </a:rPr>
              <a:t>Ordonnance du 10 février 2016 : garantit la valeur probante de la copie numérique. Désormais, est présumée fiable toute copie résultant d’une reproduction à l’identique conforme aux conditions fixées par le décret 2016-1673 du 5 décembre 2016.</a:t>
            </a:r>
          </a:p>
          <a:p>
            <a:pPr>
              <a:defRPr/>
            </a:pPr>
            <a:endParaRPr lang="fr-FR" dirty="0"/>
          </a:p>
        </p:txBody>
      </p:sp>
      <p:sp>
        <p:nvSpPr>
          <p:cNvPr id="80900"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re 1"/>
          <p:cNvSpPr>
            <a:spLocks noGrp="1"/>
          </p:cNvSpPr>
          <p:nvPr>
            <p:ph type="title"/>
          </p:nvPr>
        </p:nvSpPr>
        <p:spPr>
          <a:xfrm>
            <a:off x="2476500" y="274638"/>
            <a:ext cx="9105900" cy="417512"/>
          </a:xfrm>
        </p:spPr>
        <p:txBody>
          <a:bodyPr/>
          <a:lstStyle/>
          <a:p>
            <a:pPr algn="r">
              <a:defRPr/>
            </a:pPr>
            <a:r>
              <a:rPr lang="fr-FR" altLang="fr-FR" b="1" dirty="0">
                <a:latin typeface="+mj-lt"/>
              </a:rPr>
              <a:t>Archivage électronique</a:t>
            </a:r>
          </a:p>
        </p:txBody>
      </p:sp>
      <p:sp>
        <p:nvSpPr>
          <p:cNvPr id="3" name="Espace réservé du contenu 2"/>
          <p:cNvSpPr>
            <a:spLocks noGrp="1"/>
          </p:cNvSpPr>
          <p:nvPr>
            <p:ph idx="1"/>
          </p:nvPr>
        </p:nvSpPr>
        <p:spPr>
          <a:xfrm>
            <a:off x="1676400" y="2009775"/>
            <a:ext cx="10515600" cy="3006725"/>
          </a:xfrm>
        </p:spPr>
        <p:txBody>
          <a:bodyPr/>
          <a:lstStyle/>
          <a:p>
            <a:pPr marL="0" indent="0" algn="ctr" eaLnBrk="1" hangingPunct="1">
              <a:buFont typeface="Arial" panose="020B0604020202020204" pitchFamily="34" charset="0"/>
              <a:buNone/>
              <a:defRPr/>
            </a:pPr>
            <a:r>
              <a:rPr lang="fr-FR" altLang="fr-FR" dirty="0">
                <a:solidFill>
                  <a:schemeClr val="tx1">
                    <a:lumMod val="90000"/>
                    <a:lumOff val="10000"/>
                  </a:schemeClr>
                </a:solidFill>
                <a:latin typeface="+mn-lt"/>
                <a:cs typeface="Calibri" panose="020F0502020204030204" pitchFamily="34" charset="0"/>
              </a:rPr>
              <a:t>Numériser un ensemble de dossiers papiers, </a:t>
            </a:r>
          </a:p>
          <a:p>
            <a:pPr marL="0" indent="0" algn="ctr" eaLnBrk="1" hangingPunct="1">
              <a:buFont typeface="Arial" panose="020B0604020202020204" pitchFamily="34" charset="0"/>
              <a:buNone/>
              <a:defRPr/>
            </a:pPr>
            <a:r>
              <a:rPr lang="fr-FR" altLang="fr-FR" dirty="0">
                <a:solidFill>
                  <a:schemeClr val="tx1">
                    <a:lumMod val="90000"/>
                    <a:lumOff val="10000"/>
                  </a:schemeClr>
                </a:solidFill>
                <a:latin typeface="+mn-lt"/>
                <a:cs typeface="Calibri" panose="020F0502020204030204" pitchFamily="34" charset="0"/>
              </a:rPr>
              <a:t>comme par exemple les dossiers individuels </a:t>
            </a:r>
          </a:p>
          <a:p>
            <a:pPr marL="0" indent="0" algn="ctr" eaLnBrk="1" hangingPunct="1">
              <a:buFont typeface="Arial" panose="020B0604020202020204" pitchFamily="34" charset="0"/>
              <a:buNone/>
              <a:defRPr/>
            </a:pPr>
            <a:r>
              <a:rPr lang="fr-FR" altLang="fr-FR" dirty="0">
                <a:solidFill>
                  <a:schemeClr val="tx1">
                    <a:lumMod val="90000"/>
                    <a:lumOff val="10000"/>
                  </a:schemeClr>
                </a:solidFill>
                <a:latin typeface="+mn-lt"/>
                <a:cs typeface="Calibri" panose="020F0502020204030204" pitchFamily="34" charset="0"/>
              </a:rPr>
              <a:t>du personnel, n’autorise pas automatiquement </a:t>
            </a:r>
          </a:p>
          <a:p>
            <a:pPr marL="0" indent="0" algn="ctr" eaLnBrk="1" hangingPunct="1">
              <a:buFont typeface="Arial" panose="020B0604020202020204" pitchFamily="34" charset="0"/>
              <a:buNone/>
              <a:defRPr/>
            </a:pPr>
            <a:r>
              <a:rPr lang="fr-FR" altLang="fr-FR" dirty="0">
                <a:solidFill>
                  <a:schemeClr val="tx1">
                    <a:lumMod val="90000"/>
                    <a:lumOff val="10000"/>
                  </a:schemeClr>
                </a:solidFill>
                <a:latin typeface="+mn-lt"/>
                <a:cs typeface="Calibri" panose="020F0502020204030204" pitchFamily="34" charset="0"/>
              </a:rPr>
              <a:t>leur destruction. Elle reste soumise à </a:t>
            </a:r>
          </a:p>
          <a:p>
            <a:pPr marL="0" indent="0" algn="ctr" eaLnBrk="1" hangingPunct="1">
              <a:buFont typeface="Arial" panose="020B0604020202020204" pitchFamily="34" charset="0"/>
              <a:buNone/>
              <a:defRPr/>
            </a:pPr>
            <a:r>
              <a:rPr lang="fr-FR" altLang="fr-FR" dirty="0">
                <a:solidFill>
                  <a:schemeClr val="tx1">
                    <a:lumMod val="90000"/>
                    <a:lumOff val="10000"/>
                  </a:schemeClr>
                </a:solidFill>
                <a:latin typeface="+mn-lt"/>
                <a:cs typeface="Calibri" panose="020F0502020204030204" pitchFamily="34" charset="0"/>
              </a:rPr>
              <a:t>l’accord des Archives départementales.</a:t>
            </a:r>
          </a:p>
          <a:p>
            <a:pPr>
              <a:defRPr/>
            </a:pPr>
            <a:endParaRPr lang="fr-FR" dirty="0"/>
          </a:p>
        </p:txBody>
      </p:sp>
      <p:sp>
        <p:nvSpPr>
          <p:cNvPr id="82948"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sp>
        <p:nvSpPr>
          <p:cNvPr id="6" name="Flèche droite 5"/>
          <p:cNvSpPr/>
          <p:nvPr/>
        </p:nvSpPr>
        <p:spPr>
          <a:xfrm>
            <a:off x="884238" y="2751138"/>
            <a:ext cx="1584325" cy="863600"/>
          </a:xfrm>
          <a:prstGeom prst="rightArrow">
            <a:avLst/>
          </a:prstGeom>
          <a:solidFill>
            <a:schemeClr val="tx1">
              <a:lumMod val="75000"/>
              <a:lumOff val="25000"/>
            </a:schemeClr>
          </a:solidFill>
          <a:ln w="28575">
            <a:solidFill>
              <a:srgbClr val="FFAA32"/>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Espace réservé du contenu 2"/>
          <p:cNvSpPr>
            <a:spLocks noGrp="1"/>
          </p:cNvSpPr>
          <p:nvPr>
            <p:ph idx="1"/>
          </p:nvPr>
        </p:nvSpPr>
        <p:spPr>
          <a:xfrm>
            <a:off x="1198563" y="1333500"/>
            <a:ext cx="9672637" cy="4157663"/>
          </a:xfrm>
        </p:spPr>
        <p:txBody>
          <a:bodyPr/>
          <a:lstStyle/>
          <a:p>
            <a:pPr marL="0" indent="0" eaLnBrk="1" hangingPunct="1">
              <a:buFontTx/>
              <a:buNone/>
              <a:defRPr/>
            </a:pPr>
            <a:r>
              <a:rPr lang="fr-FR" altLang="fr-FR" sz="2400" dirty="0">
                <a:solidFill>
                  <a:schemeClr val="tx1">
                    <a:lumMod val="90000"/>
                    <a:lumOff val="10000"/>
                  </a:schemeClr>
                </a:solidFill>
                <a:latin typeface="+mn-lt"/>
                <a:cs typeface="Calibri" panose="020F0502020204030204" pitchFamily="34" charset="0"/>
              </a:rPr>
              <a:t>Les archives sont : </a:t>
            </a:r>
          </a:p>
          <a:p>
            <a:pPr marL="0" indent="0" eaLnBrk="1" hangingPunct="1">
              <a:buFontTx/>
              <a:buNone/>
              <a:defRPr/>
            </a:pPr>
            <a:endParaRPr lang="fr-FR" altLang="fr-FR" sz="2400" dirty="0">
              <a:solidFill>
                <a:schemeClr val="tx1">
                  <a:lumMod val="90000"/>
                  <a:lumOff val="10000"/>
                </a:schemeClr>
              </a:solidFill>
              <a:latin typeface="+mn-lt"/>
              <a:cs typeface="Calibri" panose="020F0502020204030204" pitchFamily="34" charset="0"/>
            </a:endParaRPr>
          </a:p>
          <a:p>
            <a:pPr marL="0" indent="0" algn="just" eaLnBrk="1" hangingPunct="1">
              <a:buFontTx/>
              <a:buNone/>
              <a:defRPr/>
            </a:pPr>
            <a:r>
              <a:rPr lang="fr-FR" altLang="fr-FR" sz="2400" b="1" dirty="0">
                <a:solidFill>
                  <a:schemeClr val="tx1">
                    <a:lumMod val="90000"/>
                    <a:lumOff val="10000"/>
                  </a:schemeClr>
                </a:solidFill>
                <a:latin typeface="+mn-lt"/>
                <a:cs typeface="Calibri" panose="020F0502020204030204" pitchFamily="34" charset="0"/>
              </a:rPr>
              <a:t>« L’ensemble des documents, y compris les données, quels que soient leur date, leur lieu de conservation, leur forme et leur support, produits ou reçus par toute personne physique ou morale et par tout service ou organisme public ou privé dans l’exercice de leur activité ».</a:t>
            </a:r>
          </a:p>
          <a:p>
            <a:pPr marL="0" indent="0" eaLnBrk="1" hangingPunct="1">
              <a:buFontTx/>
              <a:buNone/>
              <a:defRPr/>
            </a:pPr>
            <a:endParaRPr lang="fr-FR" altLang="fr-FR" sz="2400" dirty="0">
              <a:solidFill>
                <a:schemeClr val="tx1">
                  <a:lumMod val="90000"/>
                  <a:lumOff val="10000"/>
                </a:schemeClr>
              </a:solidFill>
              <a:latin typeface="+mn-lt"/>
              <a:cs typeface="Calibri" panose="020F0502020204030204" pitchFamily="34" charset="0"/>
            </a:endParaRPr>
          </a:p>
          <a:p>
            <a:pPr marL="0" indent="0" eaLnBrk="1" hangingPunct="1">
              <a:buFontTx/>
              <a:buNone/>
              <a:defRPr/>
            </a:pPr>
            <a:r>
              <a:rPr lang="fr-FR" altLang="fr-FR" sz="2400" dirty="0">
                <a:solidFill>
                  <a:schemeClr val="tx1">
                    <a:lumMod val="90000"/>
                    <a:lumOff val="10000"/>
                  </a:schemeClr>
                </a:solidFill>
                <a:latin typeface="+mn-lt"/>
                <a:cs typeface="Calibri" panose="020F0502020204030204" pitchFamily="34" charset="0"/>
              </a:rPr>
              <a:t>Article L 211-1 du Code du Patrimoine, modifié par la loi n°2016-925 du 7 juillet 2016.</a:t>
            </a:r>
          </a:p>
        </p:txBody>
      </p:sp>
      <p:sp>
        <p:nvSpPr>
          <p:cNvPr id="28676"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sp>
        <p:nvSpPr>
          <p:cNvPr id="28677" name="Titre 1"/>
          <p:cNvSpPr txBox="1">
            <a:spLocks/>
          </p:cNvSpPr>
          <p:nvPr/>
        </p:nvSpPr>
        <p:spPr bwMode="auto">
          <a:xfrm>
            <a:off x="2476500" y="274638"/>
            <a:ext cx="91059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685800" indent="-22860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algn="r">
              <a:spcBef>
                <a:spcPct val="0"/>
              </a:spcBef>
              <a:buClrTx/>
              <a:buFontTx/>
              <a:buNone/>
              <a:defRPr/>
            </a:pPr>
            <a:r>
              <a:rPr lang="fr-FR" altLang="fr-FR" sz="4400" b="1" dirty="0">
                <a:solidFill>
                  <a:srgbClr val="FFAA32"/>
                </a:solidFill>
                <a:latin typeface="+mj-lt"/>
              </a:rPr>
              <a:t>Définition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re 1"/>
          <p:cNvSpPr>
            <a:spLocks noGrp="1"/>
          </p:cNvSpPr>
          <p:nvPr>
            <p:ph type="title"/>
          </p:nvPr>
        </p:nvSpPr>
        <p:spPr>
          <a:xfrm>
            <a:off x="2476500" y="274638"/>
            <a:ext cx="9105900" cy="417512"/>
          </a:xfrm>
        </p:spPr>
        <p:txBody>
          <a:bodyPr/>
          <a:lstStyle/>
          <a:p>
            <a:pPr algn="r">
              <a:defRPr/>
            </a:pPr>
            <a:r>
              <a:rPr lang="fr-FR" altLang="fr-FR" b="1" dirty="0">
                <a:latin typeface="+mj-lt"/>
              </a:rPr>
              <a:t>Archivage électronique</a:t>
            </a:r>
          </a:p>
        </p:txBody>
      </p:sp>
      <p:sp>
        <p:nvSpPr>
          <p:cNvPr id="3" name="Espace réservé du contenu 2"/>
          <p:cNvSpPr>
            <a:spLocks noGrp="1"/>
          </p:cNvSpPr>
          <p:nvPr>
            <p:ph idx="1"/>
          </p:nvPr>
        </p:nvSpPr>
        <p:spPr>
          <a:xfrm>
            <a:off x="866775" y="917575"/>
            <a:ext cx="10515600" cy="5192713"/>
          </a:xfrm>
        </p:spPr>
        <p:txBody>
          <a:bodyPr/>
          <a:lstStyle/>
          <a:p>
            <a:pPr marL="0" indent="0" algn="just">
              <a:buFontTx/>
              <a:buNone/>
              <a:defRPr/>
            </a:pPr>
            <a:r>
              <a:rPr lang="fr-FR" sz="2400" b="1" kern="0" dirty="0">
                <a:solidFill>
                  <a:schemeClr val="tx1">
                    <a:lumMod val="90000"/>
                    <a:lumOff val="10000"/>
                  </a:schemeClr>
                </a:solidFill>
                <a:latin typeface="+mn-lt"/>
                <a:cs typeface="Calibri" panose="020F0502020204030204" pitchFamily="34" charset="0"/>
              </a:rPr>
              <a:t>Stocker n’est pas archiver !</a:t>
            </a:r>
          </a:p>
          <a:p>
            <a:pPr marL="0" indent="0" algn="just">
              <a:buFontTx/>
              <a:buNone/>
              <a:defRPr/>
            </a:pPr>
            <a:endParaRPr lang="fr-FR" sz="2400" kern="0" dirty="0">
              <a:solidFill>
                <a:schemeClr val="tx1">
                  <a:lumMod val="90000"/>
                  <a:lumOff val="10000"/>
                </a:schemeClr>
              </a:solidFill>
              <a:latin typeface="+mn-lt"/>
              <a:cs typeface="Calibri" panose="020F0502020204030204" pitchFamily="34" charset="0"/>
            </a:endParaRPr>
          </a:p>
          <a:p>
            <a:pPr marL="0" indent="0" algn="just">
              <a:buFontTx/>
              <a:buNone/>
              <a:defRPr/>
            </a:pPr>
            <a:r>
              <a:rPr lang="fr-FR" sz="2400" kern="0" dirty="0">
                <a:solidFill>
                  <a:schemeClr val="tx1">
                    <a:lumMod val="90000"/>
                    <a:lumOff val="10000"/>
                  </a:schemeClr>
                </a:solidFill>
                <a:latin typeface="+mn-lt"/>
                <a:cs typeface="Calibri" panose="020F0502020204030204" pitchFamily="34" charset="0"/>
              </a:rPr>
              <a:t>Stockage : recevoir un fichier et le restituer sans perte de données.</a:t>
            </a:r>
          </a:p>
          <a:p>
            <a:pPr marL="0" indent="0" algn="just">
              <a:buFontTx/>
              <a:buNone/>
              <a:defRPr/>
            </a:pPr>
            <a:r>
              <a:rPr lang="fr-FR" sz="2400" kern="0" dirty="0">
                <a:solidFill>
                  <a:schemeClr val="tx1">
                    <a:lumMod val="90000"/>
                    <a:lumOff val="10000"/>
                  </a:schemeClr>
                </a:solidFill>
                <a:latin typeface="+mn-lt"/>
                <a:cs typeface="Calibri" panose="020F0502020204030204" pitchFamily="34" charset="0"/>
              </a:rPr>
              <a:t>Archivage : maintenir des données exploitables et intelligibles.</a:t>
            </a:r>
          </a:p>
          <a:p>
            <a:pPr marL="0" indent="0" algn="just">
              <a:buFontTx/>
              <a:buNone/>
              <a:defRPr/>
            </a:pPr>
            <a:endParaRPr lang="fr-FR" sz="2400" kern="0" dirty="0">
              <a:solidFill>
                <a:schemeClr val="tx1">
                  <a:lumMod val="90000"/>
                  <a:lumOff val="10000"/>
                </a:schemeClr>
              </a:solidFill>
              <a:latin typeface="+mn-lt"/>
              <a:cs typeface="Calibri" panose="020F0502020204030204" pitchFamily="34" charset="0"/>
            </a:endParaRPr>
          </a:p>
          <a:p>
            <a:pPr marL="0" indent="0" algn="just">
              <a:buFontTx/>
              <a:buNone/>
              <a:defRPr/>
            </a:pPr>
            <a:endParaRPr lang="fr-FR" sz="2400" kern="0" dirty="0">
              <a:solidFill>
                <a:schemeClr val="tx1">
                  <a:lumMod val="90000"/>
                  <a:lumOff val="10000"/>
                </a:schemeClr>
              </a:solidFill>
              <a:latin typeface="+mn-lt"/>
              <a:cs typeface="Calibri" panose="020F0502020204030204" pitchFamily="34" charset="0"/>
            </a:endParaRPr>
          </a:p>
          <a:p>
            <a:pPr marL="0" indent="0" algn="just">
              <a:buFontTx/>
              <a:buNone/>
              <a:defRPr/>
            </a:pPr>
            <a:r>
              <a:rPr lang="fr-FR" sz="2400" kern="0" dirty="0">
                <a:solidFill>
                  <a:schemeClr val="tx1">
                    <a:lumMod val="90000"/>
                    <a:lumOff val="10000"/>
                  </a:schemeClr>
                </a:solidFill>
                <a:latin typeface="+mn-lt"/>
                <a:cs typeface="Calibri" panose="020F0502020204030204" pitchFamily="34" charset="0"/>
              </a:rPr>
              <a:t>Risques liés au simple stockage sur serveur : </a:t>
            </a:r>
          </a:p>
          <a:p>
            <a:pPr algn="just">
              <a:defRPr/>
            </a:pPr>
            <a:r>
              <a:rPr lang="fr-FR" sz="2400" kern="0" dirty="0">
                <a:solidFill>
                  <a:schemeClr val="tx1">
                    <a:lumMod val="90000"/>
                    <a:lumOff val="10000"/>
                  </a:schemeClr>
                </a:solidFill>
                <a:latin typeface="+mn-lt"/>
                <a:cs typeface="Calibri" panose="020F0502020204030204" pitchFamily="34" charset="0"/>
              </a:rPr>
              <a:t>Disparition</a:t>
            </a:r>
          </a:p>
          <a:p>
            <a:pPr algn="just">
              <a:defRPr/>
            </a:pPr>
            <a:r>
              <a:rPr lang="fr-FR" sz="2400" kern="0" dirty="0">
                <a:solidFill>
                  <a:schemeClr val="tx1">
                    <a:lumMod val="90000"/>
                    <a:lumOff val="10000"/>
                  </a:schemeClr>
                </a:solidFill>
                <a:latin typeface="+mn-lt"/>
                <a:cs typeface="Calibri" panose="020F0502020204030204" pitchFamily="34" charset="0"/>
              </a:rPr>
              <a:t>Altération</a:t>
            </a:r>
          </a:p>
          <a:p>
            <a:pPr algn="just">
              <a:defRPr/>
            </a:pPr>
            <a:r>
              <a:rPr lang="fr-FR" sz="2400" kern="0" dirty="0">
                <a:solidFill>
                  <a:schemeClr val="tx1">
                    <a:lumMod val="90000"/>
                    <a:lumOff val="10000"/>
                  </a:schemeClr>
                </a:solidFill>
                <a:latin typeface="+mn-lt"/>
                <a:cs typeface="Calibri" panose="020F0502020204030204" pitchFamily="34" charset="0"/>
              </a:rPr>
              <a:t>Contestation</a:t>
            </a:r>
          </a:p>
          <a:p>
            <a:pPr>
              <a:defRPr/>
            </a:pPr>
            <a:endParaRPr lang="fr-FR" dirty="0"/>
          </a:p>
        </p:txBody>
      </p:sp>
      <p:sp>
        <p:nvSpPr>
          <p:cNvPr id="84996"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6DCD2"/>
        </a:solidFill>
        <a:effectLst/>
      </p:bgPr>
    </p:bg>
    <p:spTree>
      <p:nvGrpSpPr>
        <p:cNvPr id="1" name=""/>
        <p:cNvGrpSpPr/>
        <p:nvPr/>
      </p:nvGrpSpPr>
      <p:grpSpPr>
        <a:xfrm>
          <a:off x="0" y="0"/>
          <a:ext cx="0" cy="0"/>
          <a:chOff x="0" y="0"/>
          <a:chExt cx="0" cy="0"/>
        </a:xfrm>
      </p:grpSpPr>
      <p:sp>
        <p:nvSpPr>
          <p:cNvPr id="6" name="Titre 1"/>
          <p:cNvSpPr>
            <a:spLocks noGrp="1"/>
          </p:cNvSpPr>
          <p:nvPr>
            <p:ph type="title"/>
          </p:nvPr>
        </p:nvSpPr>
        <p:spPr>
          <a:xfrm>
            <a:off x="2476500" y="274638"/>
            <a:ext cx="9105900" cy="417512"/>
          </a:xfrm>
        </p:spPr>
        <p:txBody>
          <a:bodyPr/>
          <a:lstStyle/>
          <a:p>
            <a:pPr algn="r">
              <a:defRPr/>
            </a:pPr>
            <a:r>
              <a:rPr lang="fr-FR" altLang="fr-FR" sz="4400" b="1" dirty="0">
                <a:latin typeface="+mj-lt"/>
              </a:rPr>
              <a:t>Archivage électronique</a:t>
            </a:r>
          </a:p>
        </p:txBody>
      </p:sp>
      <p:sp>
        <p:nvSpPr>
          <p:cNvPr id="9" name="Rectangle 8"/>
          <p:cNvSpPr/>
          <p:nvPr/>
        </p:nvSpPr>
        <p:spPr>
          <a:xfrm>
            <a:off x="1560513" y="1728788"/>
            <a:ext cx="8921750" cy="3108325"/>
          </a:xfrm>
          <a:prstGeom prst="rect">
            <a:avLst/>
          </a:prstGeom>
        </p:spPr>
        <p:txBody>
          <a:bodyPr>
            <a:spAutoFit/>
          </a:bodyPr>
          <a:lstStyle/>
          <a:p>
            <a:pPr algn="ctr">
              <a:defRPr/>
            </a:pPr>
            <a:r>
              <a:rPr lang="fr-FR" sz="2800" b="1" dirty="0">
                <a:solidFill>
                  <a:srgbClr val="00596D"/>
                </a:solidFill>
                <a:latin typeface="+mn-lt"/>
              </a:rPr>
              <a:t>Les archives électroniques doivent </a:t>
            </a:r>
          </a:p>
          <a:p>
            <a:pPr algn="ctr">
              <a:defRPr/>
            </a:pPr>
            <a:r>
              <a:rPr lang="fr-FR" sz="2800" b="1" dirty="0">
                <a:solidFill>
                  <a:srgbClr val="00596D"/>
                </a:solidFill>
                <a:latin typeface="+mn-lt"/>
              </a:rPr>
              <a:t>être conservées dans un système </a:t>
            </a:r>
          </a:p>
          <a:p>
            <a:pPr algn="ctr">
              <a:defRPr/>
            </a:pPr>
            <a:r>
              <a:rPr lang="fr-FR" sz="2800" b="1" dirty="0">
                <a:solidFill>
                  <a:srgbClr val="00596D"/>
                </a:solidFill>
                <a:latin typeface="+mn-lt"/>
              </a:rPr>
              <a:t>d’archivage électronique (SAE) dont </a:t>
            </a:r>
          </a:p>
          <a:p>
            <a:pPr algn="ctr">
              <a:defRPr/>
            </a:pPr>
            <a:r>
              <a:rPr lang="fr-FR" sz="2800" b="1" dirty="0">
                <a:solidFill>
                  <a:srgbClr val="00596D"/>
                </a:solidFill>
                <a:latin typeface="+mn-lt"/>
              </a:rPr>
              <a:t>la fonction première est la </a:t>
            </a:r>
          </a:p>
          <a:p>
            <a:pPr algn="ctr">
              <a:defRPr/>
            </a:pPr>
            <a:r>
              <a:rPr lang="fr-FR" sz="2800" b="1" dirty="0">
                <a:solidFill>
                  <a:srgbClr val="00596D"/>
                </a:solidFill>
                <a:latin typeface="+mn-lt"/>
              </a:rPr>
              <a:t>conservation à long terme des </a:t>
            </a:r>
          </a:p>
          <a:p>
            <a:pPr algn="ctr">
              <a:defRPr/>
            </a:pPr>
            <a:r>
              <a:rPr lang="fr-FR" sz="2800" b="1" dirty="0">
                <a:solidFill>
                  <a:srgbClr val="00596D"/>
                </a:solidFill>
                <a:latin typeface="+mn-lt"/>
              </a:rPr>
              <a:t>documents, tout en garantissant </a:t>
            </a:r>
          </a:p>
          <a:p>
            <a:pPr algn="ctr">
              <a:defRPr/>
            </a:pPr>
            <a:r>
              <a:rPr lang="fr-FR" sz="2800" b="1" dirty="0">
                <a:solidFill>
                  <a:srgbClr val="00596D"/>
                </a:solidFill>
                <a:latin typeface="+mn-lt"/>
              </a:rPr>
              <a:t>leur valeur probante.</a:t>
            </a:r>
          </a:p>
        </p:txBody>
      </p:sp>
      <p:sp>
        <p:nvSpPr>
          <p:cNvPr id="2" name="Espace réservé du pied de page 3">
            <a:extLst>
              <a:ext uri="{FF2B5EF4-FFF2-40B4-BE49-F238E27FC236}">
                <a16:creationId xmlns:a16="http://schemas.microsoft.com/office/drawing/2014/main" id="{48CA6627-2DB9-0ABF-E8CC-81FAAE84F879}"/>
              </a:ext>
            </a:extLst>
          </p:cNvPr>
          <p:cNvSpPr txBox="1">
            <a:spLocks/>
          </p:cNvSpPr>
          <p:nvPr/>
        </p:nvSpPr>
        <p:spPr bwMode="auto">
          <a:xfrm>
            <a:off x="1336926" y="6338653"/>
            <a:ext cx="67643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defPPr>
              <a:defRPr lang="fr-FR"/>
            </a:defPPr>
            <a:lvl1pPr algn="l" rtl="0" eaLnBrk="1" fontAlgn="auto" hangingPunct="1">
              <a:lnSpc>
                <a:spcPct val="90000"/>
              </a:lnSpc>
              <a:spcBef>
                <a:spcPts val="1000"/>
              </a:spcBef>
              <a:spcAft>
                <a:spcPts val="0"/>
              </a:spcAft>
              <a:buClr>
                <a:srgbClr val="FFAA32"/>
              </a:buClr>
              <a:buBlip>
                <a:blip r:embed="rId3"/>
              </a:buBlip>
              <a:defRPr sz="2800" b="0" i="0" kern="1200">
                <a:solidFill>
                  <a:srgbClr val="003541"/>
                </a:solidFill>
                <a:latin typeface="Konstanz" panose="00000500000000000000" pitchFamily="50" charset="0"/>
                <a:ea typeface="+mn-ea"/>
                <a:cs typeface="+mn-cs"/>
              </a:defRPr>
            </a:lvl1pPr>
            <a:lvl2pPr marL="742950" indent="-285750" algn="l" rtl="0" eaLnBrk="0" fontAlgn="base" hangingPunct="0">
              <a:lnSpc>
                <a:spcPct val="90000"/>
              </a:lnSpc>
              <a:spcBef>
                <a:spcPts val="500"/>
              </a:spcBef>
              <a:spcAft>
                <a:spcPct val="0"/>
              </a:spcAft>
              <a:buClr>
                <a:srgbClr val="FFAA32"/>
              </a:buClr>
              <a:buBlip>
                <a:blip r:embed="rId3"/>
              </a:buBlip>
              <a:defRPr sz="2400" kern="1200">
                <a:solidFill>
                  <a:srgbClr val="003541"/>
                </a:solidFill>
                <a:latin typeface="Konstanz" panose="00000500000000000000" pitchFamily="50" charset="0"/>
                <a:ea typeface="+mn-ea"/>
                <a:cs typeface="+mn-cs"/>
              </a:defRPr>
            </a:lvl2pPr>
            <a:lvl3pPr marL="1143000" indent="-228600" algn="l" rtl="0" eaLnBrk="0" fontAlgn="base" hangingPunct="0">
              <a:lnSpc>
                <a:spcPct val="90000"/>
              </a:lnSpc>
              <a:spcBef>
                <a:spcPts val="500"/>
              </a:spcBef>
              <a:spcAft>
                <a:spcPct val="0"/>
              </a:spcAft>
              <a:buClr>
                <a:srgbClr val="FFAA32"/>
              </a:buClr>
              <a:buBlip>
                <a:blip r:embed="rId3"/>
              </a:buBlip>
              <a:defRPr sz="2000" kern="1200">
                <a:solidFill>
                  <a:srgbClr val="003541"/>
                </a:solidFill>
                <a:latin typeface="Konstanz" panose="00000500000000000000" pitchFamily="50" charset="0"/>
                <a:ea typeface="+mn-ea"/>
                <a:cs typeface="+mn-cs"/>
              </a:defRPr>
            </a:lvl3pPr>
            <a:lvl4pPr marL="1600200" indent="-228600" algn="l" rtl="0" eaLnBrk="0" fontAlgn="base" hangingPunct="0">
              <a:lnSpc>
                <a:spcPct val="90000"/>
              </a:lnSpc>
              <a:spcBef>
                <a:spcPts val="500"/>
              </a:spcBef>
              <a:spcAft>
                <a:spcPct val="0"/>
              </a:spcAft>
              <a:buClr>
                <a:srgbClr val="FFAA32"/>
              </a:buClr>
              <a:buBlip>
                <a:blip r:embed="rId3"/>
              </a:buBlip>
              <a:defRPr kern="1200">
                <a:solidFill>
                  <a:srgbClr val="003541"/>
                </a:solidFill>
                <a:latin typeface="Konstanz" panose="00000500000000000000" pitchFamily="50" charset="0"/>
                <a:ea typeface="+mn-ea"/>
                <a:cs typeface="+mn-cs"/>
              </a:defRPr>
            </a:lvl4pPr>
            <a:lvl5pPr marL="2057400" indent="-228600" algn="l" rtl="0" eaLnBrk="0" fontAlgn="base" hangingPunct="0">
              <a:lnSpc>
                <a:spcPct val="90000"/>
              </a:lnSpc>
              <a:spcBef>
                <a:spcPts val="500"/>
              </a:spcBef>
              <a:spcAft>
                <a:spcPct val="0"/>
              </a:spcAft>
              <a:buClr>
                <a:srgbClr val="FFAA32"/>
              </a:buClr>
              <a:buBlip>
                <a:blip r:embed="rId3"/>
              </a:buBlip>
              <a:defRPr kern="1200">
                <a:solidFill>
                  <a:srgbClr val="003541"/>
                </a:solidFill>
                <a:latin typeface="Konstanz" panose="00000500000000000000" pitchFamily="50" charset="0"/>
                <a:ea typeface="+mn-ea"/>
                <a:cs typeface="+mn-cs"/>
              </a:defRPr>
            </a:lvl5pPr>
            <a:lvl6pPr marL="2514600" indent="-228600" algn="l" defTabSz="914400" rtl="0" eaLnBrk="0" fontAlgn="base" latinLnBrk="0" hangingPunct="0">
              <a:lnSpc>
                <a:spcPct val="90000"/>
              </a:lnSpc>
              <a:spcBef>
                <a:spcPts val="500"/>
              </a:spcBef>
              <a:spcAft>
                <a:spcPct val="0"/>
              </a:spcAft>
              <a:buClr>
                <a:srgbClr val="FFAA32"/>
              </a:buClr>
              <a:buBlip>
                <a:blip r:embed="rId3"/>
              </a:buBlip>
              <a:defRPr kern="1200">
                <a:solidFill>
                  <a:srgbClr val="003541"/>
                </a:solidFill>
                <a:latin typeface="Konstanz" panose="00000500000000000000" pitchFamily="50" charset="0"/>
                <a:ea typeface="+mn-ea"/>
                <a:cs typeface="+mn-cs"/>
              </a:defRPr>
            </a:lvl6pPr>
            <a:lvl7pPr marL="2971800" indent="-228600" algn="l" defTabSz="914400" rtl="0" eaLnBrk="0" fontAlgn="base" latinLnBrk="0" hangingPunct="0">
              <a:lnSpc>
                <a:spcPct val="90000"/>
              </a:lnSpc>
              <a:spcBef>
                <a:spcPts val="500"/>
              </a:spcBef>
              <a:spcAft>
                <a:spcPct val="0"/>
              </a:spcAft>
              <a:buClr>
                <a:srgbClr val="FFAA32"/>
              </a:buClr>
              <a:buBlip>
                <a:blip r:embed="rId3"/>
              </a:buBlip>
              <a:defRPr kern="1200">
                <a:solidFill>
                  <a:srgbClr val="003541"/>
                </a:solidFill>
                <a:latin typeface="Konstanz" panose="00000500000000000000" pitchFamily="50" charset="0"/>
                <a:ea typeface="+mn-ea"/>
                <a:cs typeface="+mn-cs"/>
              </a:defRPr>
            </a:lvl7pPr>
            <a:lvl8pPr marL="3429000" indent="-228600" algn="l" defTabSz="914400" rtl="0" eaLnBrk="0" fontAlgn="base" latinLnBrk="0" hangingPunct="0">
              <a:lnSpc>
                <a:spcPct val="90000"/>
              </a:lnSpc>
              <a:spcBef>
                <a:spcPts val="500"/>
              </a:spcBef>
              <a:spcAft>
                <a:spcPct val="0"/>
              </a:spcAft>
              <a:buClr>
                <a:srgbClr val="FFAA32"/>
              </a:buClr>
              <a:buBlip>
                <a:blip r:embed="rId3"/>
              </a:buBlip>
              <a:defRPr kern="1200">
                <a:solidFill>
                  <a:srgbClr val="003541"/>
                </a:solidFill>
                <a:latin typeface="Konstanz" panose="00000500000000000000" pitchFamily="50" charset="0"/>
                <a:ea typeface="+mn-ea"/>
                <a:cs typeface="+mn-cs"/>
              </a:defRPr>
            </a:lvl8pPr>
            <a:lvl9pPr marL="3886200" indent="-228600" algn="l" defTabSz="914400" rtl="0" eaLnBrk="0" fontAlgn="base" latinLnBrk="0" hangingPunct="0">
              <a:lnSpc>
                <a:spcPct val="90000"/>
              </a:lnSpc>
              <a:spcBef>
                <a:spcPts val="500"/>
              </a:spcBef>
              <a:spcAft>
                <a:spcPct val="0"/>
              </a:spcAft>
              <a:buClr>
                <a:srgbClr val="FFAA32"/>
              </a:buClr>
              <a:buBlip>
                <a:blip r:embed="rId3"/>
              </a:buBlip>
              <a:defRPr kern="1200">
                <a:solidFill>
                  <a:srgbClr val="003541"/>
                </a:solidFill>
                <a:latin typeface="Konstanz" panose="00000500000000000000" pitchFamily="50" charset="0"/>
                <a:ea typeface="+mn-ea"/>
                <a:cs typeface="+mn-cs"/>
              </a:defRPr>
            </a:lvl9pPr>
          </a:lstStyle>
          <a:p>
            <a:pPr fontAlgn="base">
              <a:lnSpc>
                <a:spcPct val="100000"/>
              </a:lnSpc>
              <a:spcBef>
                <a:spcPct val="0"/>
              </a:spcBef>
              <a:spcAft>
                <a:spcPct val="0"/>
              </a:spcAft>
              <a:buClrTx/>
              <a:buFontTx/>
              <a:buNone/>
            </a:pPr>
            <a:r>
              <a:rPr lang="fr-FR" altLang="fr-FR" sz="1100" dirty="0"/>
              <a:t>Archives : être en conformité avec la loi à la veille des élections municipales</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6625" y="485775"/>
            <a:ext cx="10645775" cy="417513"/>
          </a:xfrm>
        </p:spPr>
        <p:txBody>
          <a:bodyPr/>
          <a:lstStyle/>
          <a:p>
            <a:pPr algn="r">
              <a:defRPr/>
            </a:pPr>
            <a:r>
              <a:rPr lang="fr-FR" altLang="fr-FR" b="1" dirty="0">
                <a:latin typeface="+mj-lt"/>
              </a:rPr>
              <a:t>Communicabilité des archives</a:t>
            </a:r>
            <a:endParaRPr lang="fr-FR" b="1" dirty="0">
              <a:latin typeface="+mj-lt"/>
            </a:endParaRPr>
          </a:p>
        </p:txBody>
      </p:sp>
      <p:sp>
        <p:nvSpPr>
          <p:cNvPr id="7" name="Espace réservé du contenu 2"/>
          <p:cNvSpPr>
            <a:spLocks noGrp="1"/>
          </p:cNvSpPr>
          <p:nvPr>
            <p:ph idx="1"/>
          </p:nvPr>
        </p:nvSpPr>
        <p:spPr>
          <a:xfrm>
            <a:off x="648494" y="1992396"/>
            <a:ext cx="10895012" cy="2873208"/>
          </a:xfrm>
        </p:spPr>
        <p:txBody>
          <a:bodyPr/>
          <a:lstStyle/>
          <a:p>
            <a:pPr marL="0" indent="0">
              <a:buFontTx/>
              <a:buNone/>
              <a:defRPr/>
            </a:pPr>
            <a:r>
              <a:rPr lang="fr-FR" sz="2000" b="1" dirty="0">
                <a:solidFill>
                  <a:schemeClr val="tx1">
                    <a:lumMod val="90000"/>
                    <a:lumOff val="10000"/>
                  </a:schemeClr>
                </a:solidFill>
                <a:latin typeface="+mn-lt"/>
                <a:cs typeface="Calibri" panose="020F0502020204030204" pitchFamily="34" charset="0"/>
              </a:rPr>
              <a:t>Textes de référence </a:t>
            </a:r>
            <a:r>
              <a:rPr lang="fr-FR" sz="2000" dirty="0">
                <a:solidFill>
                  <a:schemeClr val="tx1">
                    <a:lumMod val="90000"/>
                    <a:lumOff val="10000"/>
                  </a:schemeClr>
                </a:solidFill>
                <a:latin typeface="+mn-lt"/>
                <a:cs typeface="Calibri" panose="020F0502020204030204" pitchFamily="34" charset="0"/>
              </a:rPr>
              <a:t>: </a:t>
            </a:r>
          </a:p>
          <a:p>
            <a:pPr>
              <a:defRPr/>
            </a:pPr>
            <a:r>
              <a:rPr lang="fr-FR" sz="2000" dirty="0">
                <a:solidFill>
                  <a:schemeClr val="tx1">
                    <a:lumMod val="90000"/>
                    <a:lumOff val="10000"/>
                  </a:schemeClr>
                </a:solidFill>
                <a:latin typeface="+mn-lt"/>
                <a:cs typeface="Calibri" panose="020F0502020204030204" pitchFamily="34" charset="0"/>
              </a:rPr>
              <a:t>Code du patrimoine (Livre II, chapitre 3).</a:t>
            </a:r>
          </a:p>
          <a:p>
            <a:pPr>
              <a:defRPr/>
            </a:pPr>
            <a:r>
              <a:rPr lang="fr-FR" sz="2000" dirty="0">
                <a:solidFill>
                  <a:schemeClr val="tx1">
                    <a:lumMod val="90000"/>
                    <a:lumOff val="10000"/>
                  </a:schemeClr>
                </a:solidFill>
                <a:latin typeface="+mn-lt"/>
                <a:cs typeface="Calibri" panose="020F0502020204030204" pitchFamily="34" charset="0"/>
              </a:rPr>
              <a:t>Loi du 17 juillet 1978 portant diverses mesures d’amélioration des relations entre l’administration et le public, dite loi CADA.</a:t>
            </a:r>
          </a:p>
          <a:p>
            <a:pPr>
              <a:defRPr/>
            </a:pPr>
            <a:r>
              <a:rPr lang="fr-FR" sz="2000" dirty="0">
                <a:solidFill>
                  <a:schemeClr val="tx1">
                    <a:lumMod val="90000"/>
                    <a:lumOff val="10000"/>
                  </a:schemeClr>
                </a:solidFill>
                <a:latin typeface="+mn-lt"/>
                <a:cs typeface="Calibri" panose="020F0502020204030204" pitchFamily="34" charset="0"/>
              </a:rPr>
              <a:t>Loi du 12 avril 2000 relative aux droits des citoyens dans leurs relation avec les administrations.</a:t>
            </a:r>
          </a:p>
          <a:p>
            <a:pPr>
              <a:defRPr/>
            </a:pPr>
            <a:r>
              <a:rPr lang="fr-FR" sz="2000" dirty="0">
                <a:solidFill>
                  <a:schemeClr val="tx1">
                    <a:lumMod val="90000"/>
                    <a:lumOff val="10000"/>
                  </a:schemeClr>
                </a:solidFill>
                <a:latin typeface="+mn-lt"/>
                <a:cs typeface="Calibri" panose="020F0502020204030204" pitchFamily="34" charset="0"/>
              </a:rPr>
              <a:t>Loi du 15 juillet 2008 relative aux archives</a:t>
            </a:r>
          </a:p>
          <a:p>
            <a:pPr>
              <a:defRPr/>
            </a:pPr>
            <a:endParaRPr lang="fr-FR" altLang="fr-FR" sz="2000" dirty="0">
              <a:solidFill>
                <a:schemeClr val="tx1">
                  <a:lumMod val="90000"/>
                  <a:lumOff val="10000"/>
                </a:schemeClr>
              </a:solidFill>
              <a:latin typeface="+mn-lt"/>
              <a:cs typeface="Calibri" panose="020F0502020204030204" pitchFamily="34" charset="0"/>
            </a:endParaRPr>
          </a:p>
          <a:p>
            <a:pPr marL="0" indent="0" algn="just" eaLnBrk="1" hangingPunct="1">
              <a:buFontTx/>
              <a:buNone/>
              <a:defRPr/>
            </a:pPr>
            <a:endParaRPr lang="fr-FR" altLang="fr-FR" sz="2400" dirty="0">
              <a:solidFill>
                <a:schemeClr val="tx1">
                  <a:lumMod val="90000"/>
                  <a:lumOff val="10000"/>
                </a:schemeClr>
              </a:solidFill>
              <a:latin typeface="+mn-lt"/>
              <a:cs typeface="Calibri" panose="020F0502020204030204" pitchFamily="34" charset="0"/>
            </a:endParaRPr>
          </a:p>
        </p:txBody>
      </p:sp>
      <p:sp>
        <p:nvSpPr>
          <p:cNvPr id="4" name="ZoneTexte 3">
            <a:extLst>
              <a:ext uri="{FF2B5EF4-FFF2-40B4-BE49-F238E27FC236}">
                <a16:creationId xmlns:a16="http://schemas.microsoft.com/office/drawing/2014/main" id="{C94EBE88-A712-604A-B5CD-29B22B6E2A9D}"/>
              </a:ext>
            </a:extLst>
          </p:cNvPr>
          <p:cNvSpPr txBox="1"/>
          <p:nvPr/>
        </p:nvSpPr>
        <p:spPr>
          <a:xfrm>
            <a:off x="1290385" y="6382716"/>
            <a:ext cx="8539413" cy="261610"/>
          </a:xfrm>
          <a:prstGeom prst="rect">
            <a:avLst/>
          </a:prstGeom>
          <a:noFill/>
        </p:spPr>
        <p:txBody>
          <a:bodyPr wrap="square">
            <a:spAutoFit/>
          </a:bodyPr>
          <a:lstStyle/>
          <a:p>
            <a:pPr fontAlgn="base">
              <a:lnSpc>
                <a:spcPct val="100000"/>
              </a:lnSpc>
              <a:spcBef>
                <a:spcPct val="0"/>
              </a:spcBef>
              <a:spcAft>
                <a:spcPct val="0"/>
              </a:spcAft>
              <a:buClrTx/>
              <a:buFontTx/>
              <a:buNone/>
            </a:pPr>
            <a:r>
              <a:rPr lang="fr-FR" altLang="fr-FR" sz="1100" dirty="0">
                <a:solidFill>
                  <a:srgbClr val="FFAA32"/>
                </a:solidFill>
                <a:latin typeface="+mn-lt"/>
              </a:rPr>
              <a:t>Archives : être en conformité avec la loi à la veille des élections municipales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95C2D-9073-B15C-DB96-B0933D9DD6D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1287D0B-EF56-3DCB-D1FA-107DD8651CB2}"/>
              </a:ext>
            </a:extLst>
          </p:cNvPr>
          <p:cNvSpPr>
            <a:spLocks noGrp="1"/>
          </p:cNvSpPr>
          <p:nvPr>
            <p:ph type="title"/>
          </p:nvPr>
        </p:nvSpPr>
        <p:spPr>
          <a:xfrm>
            <a:off x="936625" y="485775"/>
            <a:ext cx="10645775" cy="417513"/>
          </a:xfrm>
        </p:spPr>
        <p:txBody>
          <a:bodyPr/>
          <a:lstStyle/>
          <a:p>
            <a:pPr algn="r">
              <a:defRPr/>
            </a:pPr>
            <a:r>
              <a:rPr lang="fr-FR" altLang="fr-FR" b="1" dirty="0">
                <a:latin typeface="+mj-lt"/>
              </a:rPr>
              <a:t>La consultation par les citoyens</a:t>
            </a:r>
            <a:endParaRPr lang="fr-FR" b="1" dirty="0">
              <a:latin typeface="+mj-lt"/>
            </a:endParaRPr>
          </a:p>
        </p:txBody>
      </p:sp>
      <p:sp>
        <p:nvSpPr>
          <p:cNvPr id="7" name="Espace réservé du contenu 2">
            <a:extLst>
              <a:ext uri="{FF2B5EF4-FFF2-40B4-BE49-F238E27FC236}">
                <a16:creationId xmlns:a16="http://schemas.microsoft.com/office/drawing/2014/main" id="{AADC0FBF-13B4-FFD8-38CF-6349066CDC4C}"/>
              </a:ext>
            </a:extLst>
          </p:cNvPr>
          <p:cNvSpPr>
            <a:spLocks noGrp="1"/>
          </p:cNvSpPr>
          <p:nvPr>
            <p:ph idx="1"/>
          </p:nvPr>
        </p:nvSpPr>
        <p:spPr>
          <a:xfrm>
            <a:off x="687388" y="1702960"/>
            <a:ext cx="10895012" cy="4657725"/>
          </a:xfrm>
        </p:spPr>
        <p:txBody>
          <a:bodyPr/>
          <a:lstStyle/>
          <a:p>
            <a:pPr marL="0" indent="0">
              <a:buNone/>
              <a:defRPr/>
            </a:pPr>
            <a:endParaRPr lang="fr-FR" altLang="fr-FR" sz="2000" dirty="0">
              <a:solidFill>
                <a:schemeClr val="tx1">
                  <a:lumMod val="90000"/>
                  <a:lumOff val="10000"/>
                </a:schemeClr>
              </a:solidFill>
              <a:latin typeface="+mn-lt"/>
              <a:cs typeface="Calibri" panose="020F0502020204030204" pitchFamily="34" charset="0"/>
            </a:endParaRPr>
          </a:p>
          <a:p>
            <a:pPr marL="0" indent="0" algn="just" eaLnBrk="1" hangingPunct="1">
              <a:spcBef>
                <a:spcPts val="1200"/>
              </a:spcBef>
              <a:spcAft>
                <a:spcPts val="1200"/>
              </a:spcAft>
              <a:buFontTx/>
              <a:buNone/>
              <a:defRPr/>
            </a:pPr>
            <a:r>
              <a:rPr lang="fr-FR" altLang="fr-FR" sz="2000" b="1" dirty="0">
                <a:solidFill>
                  <a:schemeClr val="tx1">
                    <a:lumMod val="90000"/>
                    <a:lumOff val="10000"/>
                  </a:schemeClr>
                </a:solidFill>
                <a:latin typeface="+mn-lt"/>
                <a:cs typeface="Calibri" panose="020F0502020204030204" pitchFamily="34" charset="0"/>
              </a:rPr>
              <a:t>Toute personne</a:t>
            </a:r>
            <a:r>
              <a:rPr lang="fr-FR" altLang="fr-FR" sz="2000" dirty="0">
                <a:solidFill>
                  <a:schemeClr val="tx1">
                    <a:lumMod val="90000"/>
                    <a:lumOff val="10000"/>
                  </a:schemeClr>
                </a:solidFill>
                <a:latin typeface="+mn-lt"/>
                <a:cs typeface="Calibri" panose="020F0502020204030204" pitchFamily="34" charset="0"/>
              </a:rPr>
              <a:t>, quelle que soit sa nationalité, </a:t>
            </a:r>
            <a:r>
              <a:rPr lang="fr-FR" altLang="fr-FR" sz="2000" b="1" dirty="0">
                <a:solidFill>
                  <a:schemeClr val="tx1">
                    <a:lumMod val="90000"/>
                    <a:lumOff val="10000"/>
                  </a:schemeClr>
                </a:solidFill>
                <a:latin typeface="+mn-lt"/>
                <a:cs typeface="Calibri" panose="020F0502020204030204" pitchFamily="34" charset="0"/>
              </a:rPr>
              <a:t>a le droit d’accéder aux archives publiques</a:t>
            </a:r>
            <a:r>
              <a:rPr lang="fr-FR" altLang="fr-FR" sz="2000" dirty="0">
                <a:solidFill>
                  <a:schemeClr val="tx1">
                    <a:lumMod val="90000"/>
                    <a:lumOff val="10000"/>
                  </a:schemeClr>
                </a:solidFill>
                <a:latin typeface="+mn-lt"/>
                <a:cs typeface="Calibri" panose="020F0502020204030204" pitchFamily="34" charset="0"/>
              </a:rPr>
              <a:t> dans le respect de la réglementation.</a:t>
            </a:r>
          </a:p>
          <a:p>
            <a:pPr marL="0" indent="0" algn="just" eaLnBrk="1" hangingPunct="1">
              <a:spcBef>
                <a:spcPts val="1200"/>
              </a:spcBef>
              <a:spcAft>
                <a:spcPts val="1200"/>
              </a:spcAft>
              <a:buFontTx/>
              <a:buNone/>
              <a:defRPr/>
            </a:pPr>
            <a:r>
              <a:rPr lang="fr-FR" altLang="fr-FR" sz="2000" b="1" dirty="0">
                <a:solidFill>
                  <a:schemeClr val="tx1">
                    <a:lumMod val="90000"/>
                    <a:lumOff val="10000"/>
                  </a:schemeClr>
                </a:solidFill>
                <a:latin typeface="+mn-lt"/>
                <a:cs typeface="Calibri" panose="020F0502020204030204" pitchFamily="34" charset="0"/>
              </a:rPr>
              <a:t>Tout refus </a:t>
            </a:r>
            <a:r>
              <a:rPr lang="fr-FR" altLang="fr-FR" sz="2000" dirty="0">
                <a:solidFill>
                  <a:schemeClr val="tx1">
                    <a:lumMod val="90000"/>
                    <a:lumOff val="10000"/>
                  </a:schemeClr>
                </a:solidFill>
                <a:latin typeface="+mn-lt"/>
                <a:cs typeface="Calibri" panose="020F0502020204030204" pitchFamily="34" charset="0"/>
              </a:rPr>
              <a:t>de communication d’archives </a:t>
            </a:r>
            <a:r>
              <a:rPr lang="fr-FR" altLang="fr-FR" sz="2000" b="1" dirty="0">
                <a:solidFill>
                  <a:schemeClr val="tx1">
                    <a:lumMod val="90000"/>
                    <a:lumOff val="10000"/>
                  </a:schemeClr>
                </a:solidFill>
                <a:latin typeface="+mn-lt"/>
                <a:cs typeface="Calibri" panose="020F0502020204030204" pitchFamily="34" charset="0"/>
              </a:rPr>
              <a:t>doit être motivé</a:t>
            </a:r>
            <a:r>
              <a:rPr lang="fr-FR" altLang="fr-FR" sz="2000" dirty="0">
                <a:solidFill>
                  <a:schemeClr val="tx1">
                    <a:lumMod val="90000"/>
                    <a:lumOff val="10000"/>
                  </a:schemeClr>
                </a:solidFill>
                <a:latin typeface="+mn-lt"/>
                <a:cs typeface="Calibri" panose="020F0502020204030204" pitchFamily="34" charset="0"/>
              </a:rPr>
              <a:t>.</a:t>
            </a:r>
          </a:p>
          <a:p>
            <a:pPr marL="0" indent="0" algn="just" eaLnBrk="1" hangingPunct="1">
              <a:spcBef>
                <a:spcPts val="1200"/>
              </a:spcBef>
              <a:spcAft>
                <a:spcPts val="1200"/>
              </a:spcAft>
              <a:buFontTx/>
              <a:buNone/>
              <a:defRPr/>
            </a:pPr>
            <a:r>
              <a:rPr lang="fr-FR" altLang="fr-FR" sz="2000" dirty="0">
                <a:solidFill>
                  <a:schemeClr val="tx1">
                    <a:lumMod val="90000"/>
                    <a:lumOff val="10000"/>
                  </a:schemeClr>
                </a:solidFill>
                <a:latin typeface="+mn-lt"/>
                <a:cs typeface="Calibri" panose="020F0502020204030204" pitchFamily="34" charset="0"/>
              </a:rPr>
              <a:t>Respect des délais de communicabilité.</a:t>
            </a:r>
          </a:p>
          <a:p>
            <a:pPr marL="0" indent="0" algn="just" eaLnBrk="1" hangingPunct="1">
              <a:buFontTx/>
              <a:buNone/>
              <a:defRPr/>
            </a:pPr>
            <a:endParaRPr lang="fr-FR" altLang="fr-FR" sz="2400" dirty="0">
              <a:solidFill>
                <a:schemeClr val="tx1">
                  <a:lumMod val="90000"/>
                  <a:lumOff val="10000"/>
                </a:schemeClr>
              </a:solidFill>
              <a:latin typeface="+mn-lt"/>
              <a:cs typeface="Calibri" panose="020F0502020204030204" pitchFamily="34" charset="0"/>
            </a:endParaRPr>
          </a:p>
        </p:txBody>
      </p:sp>
      <p:sp>
        <p:nvSpPr>
          <p:cNvPr id="5" name="Espace réservé du numéro de diapositive 2">
            <a:extLst>
              <a:ext uri="{FF2B5EF4-FFF2-40B4-BE49-F238E27FC236}">
                <a16:creationId xmlns:a16="http://schemas.microsoft.com/office/drawing/2014/main" id="{B5E29335-F127-8917-E5DD-D8B707EBAAA8}"/>
              </a:ext>
            </a:extLst>
          </p:cNvPr>
          <p:cNvSpPr txBox="1">
            <a:spLocks/>
          </p:cNvSpPr>
          <p:nvPr/>
        </p:nvSpPr>
        <p:spPr>
          <a:xfrm>
            <a:off x="9067800" y="6338654"/>
            <a:ext cx="2743200" cy="365125"/>
          </a:xfrm>
          <a:prstGeom prst="rect">
            <a:avLst/>
          </a:prstGeom>
        </p:spPr>
        <p:txBody>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defRPr/>
            </a:pPr>
            <a:r>
              <a:rPr lang="fr-FR" altLang="fr-FR" sz="1100" dirty="0">
                <a:solidFill>
                  <a:srgbClr val="FFAA32"/>
                </a:solidFill>
                <a:latin typeface="+mn-lt"/>
              </a:rPr>
              <a:t>71</a:t>
            </a:r>
          </a:p>
        </p:txBody>
      </p:sp>
      <p:sp>
        <p:nvSpPr>
          <p:cNvPr id="4" name="ZoneTexte 3">
            <a:extLst>
              <a:ext uri="{FF2B5EF4-FFF2-40B4-BE49-F238E27FC236}">
                <a16:creationId xmlns:a16="http://schemas.microsoft.com/office/drawing/2014/main" id="{43253159-70E0-C593-E3DD-846853B0243A}"/>
              </a:ext>
            </a:extLst>
          </p:cNvPr>
          <p:cNvSpPr txBox="1"/>
          <p:nvPr/>
        </p:nvSpPr>
        <p:spPr>
          <a:xfrm>
            <a:off x="1290385" y="6382716"/>
            <a:ext cx="8539413" cy="261610"/>
          </a:xfrm>
          <a:prstGeom prst="rect">
            <a:avLst/>
          </a:prstGeom>
          <a:noFill/>
        </p:spPr>
        <p:txBody>
          <a:bodyPr wrap="square">
            <a:spAutoFit/>
          </a:bodyPr>
          <a:lstStyle/>
          <a:p>
            <a:pPr fontAlgn="base">
              <a:lnSpc>
                <a:spcPct val="100000"/>
              </a:lnSpc>
              <a:spcBef>
                <a:spcPct val="0"/>
              </a:spcBef>
              <a:spcAft>
                <a:spcPct val="0"/>
              </a:spcAft>
              <a:buClrTx/>
              <a:buFontTx/>
              <a:buNone/>
            </a:pPr>
            <a:r>
              <a:rPr lang="fr-FR" altLang="fr-FR" sz="1100" dirty="0">
                <a:solidFill>
                  <a:srgbClr val="FFAA32"/>
                </a:solidFill>
                <a:latin typeface="+mn-lt"/>
              </a:rPr>
              <a:t>Archives : être en conformité avec la loi à la veille des élections municipales</a:t>
            </a:r>
          </a:p>
        </p:txBody>
      </p:sp>
    </p:spTree>
    <p:extLst>
      <p:ext uri="{BB962C8B-B14F-4D97-AF65-F5344CB8AC3E}">
        <p14:creationId xmlns:p14="http://schemas.microsoft.com/office/powerpoint/2010/main" val="37932832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6625" y="485775"/>
            <a:ext cx="10645775" cy="417513"/>
          </a:xfrm>
        </p:spPr>
        <p:txBody>
          <a:bodyPr/>
          <a:lstStyle/>
          <a:p>
            <a:pPr algn="r">
              <a:defRPr/>
            </a:pPr>
            <a:r>
              <a:rPr lang="fr-FR" altLang="fr-FR" b="1" dirty="0">
                <a:latin typeface="+mj-lt"/>
              </a:rPr>
              <a:t>Les délais de communicabilité</a:t>
            </a:r>
            <a:endParaRPr lang="fr-FR" b="1" dirty="0">
              <a:latin typeface="+mj-lt"/>
            </a:endParaRPr>
          </a:p>
        </p:txBody>
      </p:sp>
      <p:sp>
        <p:nvSpPr>
          <p:cNvPr id="167939"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a:solidFill>
                  <a:srgbClr val="FFAA32"/>
                </a:solidFill>
              </a:rPr>
              <a:t>Archives : être en conformité avec la loi à la veille des élections municipales</a:t>
            </a:r>
            <a:endParaRPr lang="fr-FR" altLang="fr-FR" sz="1100" dirty="0">
              <a:solidFill>
                <a:srgbClr val="FFAA32"/>
              </a:solidFill>
            </a:endParaRPr>
          </a:p>
        </p:txBody>
      </p:sp>
      <p:pic>
        <p:nvPicPr>
          <p:cNvPr id="4" name="Image 3">
            <a:hlinkClick r:id="rId4"/>
          </p:cNvPr>
          <p:cNvPicPr>
            <a:picLocks noChangeAspect="1"/>
          </p:cNvPicPr>
          <p:nvPr/>
        </p:nvPicPr>
        <p:blipFill>
          <a:blip r:embed="rId5"/>
          <a:stretch>
            <a:fillRect/>
          </a:stretch>
        </p:blipFill>
        <p:spPr>
          <a:xfrm>
            <a:off x="9651146" y="5588460"/>
            <a:ext cx="1843219" cy="750194"/>
          </a:xfrm>
          <a:prstGeom prst="rect">
            <a:avLst/>
          </a:prstGeom>
        </p:spPr>
      </p:pic>
      <p:graphicFrame>
        <p:nvGraphicFramePr>
          <p:cNvPr id="3" name="Diagramme 2">
            <a:extLst>
              <a:ext uri="{FF2B5EF4-FFF2-40B4-BE49-F238E27FC236}">
                <a16:creationId xmlns:a16="http://schemas.microsoft.com/office/drawing/2014/main" id="{26688553-C925-CCF3-78CE-E972779E4277}"/>
              </a:ext>
            </a:extLst>
          </p:cNvPr>
          <p:cNvGraphicFramePr/>
          <p:nvPr>
            <p:extLst>
              <p:ext uri="{D42A27DB-BD31-4B8C-83A1-F6EECF244321}">
                <p14:modId xmlns:p14="http://schemas.microsoft.com/office/powerpoint/2010/main" val="2401166103"/>
              </p:ext>
            </p:extLst>
          </p:nvPr>
        </p:nvGraphicFramePr>
        <p:xfrm>
          <a:off x="1024658" y="491205"/>
          <a:ext cx="10469707" cy="53441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6625" y="485775"/>
            <a:ext cx="10645775" cy="417513"/>
          </a:xfrm>
        </p:spPr>
        <p:txBody>
          <a:bodyPr/>
          <a:lstStyle/>
          <a:p>
            <a:pPr algn="r">
              <a:defRPr/>
            </a:pPr>
            <a:r>
              <a:rPr lang="fr-FR" altLang="fr-FR" b="1" dirty="0">
                <a:latin typeface="+mj-lt"/>
              </a:rPr>
              <a:t>La consultation par les élus</a:t>
            </a:r>
            <a:endParaRPr lang="fr-FR" b="1" dirty="0">
              <a:latin typeface="+mj-lt"/>
            </a:endParaRPr>
          </a:p>
        </p:txBody>
      </p:sp>
      <p:sp>
        <p:nvSpPr>
          <p:cNvPr id="163843"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sp>
        <p:nvSpPr>
          <p:cNvPr id="7" name="Espace réservé du contenu 2"/>
          <p:cNvSpPr>
            <a:spLocks noGrp="1"/>
          </p:cNvSpPr>
          <p:nvPr>
            <p:ph idx="1"/>
          </p:nvPr>
        </p:nvSpPr>
        <p:spPr>
          <a:xfrm>
            <a:off x="598488" y="1397000"/>
            <a:ext cx="10895012" cy="4657725"/>
          </a:xfrm>
        </p:spPr>
        <p:txBody>
          <a:bodyPr/>
          <a:lstStyle/>
          <a:p>
            <a:pPr marL="0" indent="0" algn="just" eaLnBrk="1" hangingPunct="1">
              <a:buFontTx/>
              <a:buNone/>
              <a:defRPr/>
            </a:pPr>
            <a:r>
              <a:rPr lang="fr-FR" altLang="fr-FR" sz="2400" dirty="0">
                <a:solidFill>
                  <a:schemeClr val="tx1">
                    <a:lumMod val="90000"/>
                    <a:lumOff val="10000"/>
                  </a:schemeClr>
                </a:solidFill>
                <a:latin typeface="+mn-lt"/>
                <a:cs typeface="Calibri" panose="020F0502020204030204" pitchFamily="34" charset="0"/>
              </a:rPr>
              <a:t>« Tout membre du conseil municipal a le droit, dans le cadre de sa fonction, d’être informé des affaires de la commune qui font l’objet d’une délibération » (article L2121-13 du CGCT).</a:t>
            </a:r>
          </a:p>
          <a:p>
            <a:pPr algn="just" eaLnBrk="1" hangingPunct="1">
              <a:defRPr/>
            </a:pPr>
            <a:endParaRPr lang="fr-FR" altLang="fr-FR" sz="2400" dirty="0">
              <a:solidFill>
                <a:schemeClr val="tx1">
                  <a:lumMod val="90000"/>
                  <a:lumOff val="10000"/>
                </a:schemeClr>
              </a:solidFill>
              <a:latin typeface="+mn-lt"/>
              <a:cs typeface="Calibri" panose="020F0502020204030204" pitchFamily="34" charset="0"/>
            </a:endParaRPr>
          </a:p>
          <a:p>
            <a:pPr marL="0" indent="0" algn="just" eaLnBrk="1" hangingPunct="1">
              <a:buFontTx/>
              <a:buNone/>
              <a:defRPr/>
            </a:pPr>
            <a:r>
              <a:rPr lang="fr-FR" altLang="fr-FR" sz="2400" dirty="0">
                <a:solidFill>
                  <a:schemeClr val="tx1">
                    <a:lumMod val="90000"/>
                    <a:lumOff val="10000"/>
                  </a:schemeClr>
                </a:solidFill>
                <a:latin typeface="+mn-lt"/>
                <a:cs typeface="Calibri" panose="020F0502020204030204" pitchFamily="34" charset="0"/>
              </a:rPr>
              <a:t>Seule l’autorité exécutive a accès à l’ensemble des archives de la collectivité.</a:t>
            </a:r>
          </a:p>
          <a:p>
            <a:pPr marL="0" indent="0" algn="just" eaLnBrk="1" hangingPunct="1">
              <a:buFontTx/>
              <a:buNone/>
              <a:defRPr/>
            </a:pPr>
            <a:endParaRPr lang="fr-FR" altLang="fr-FR" sz="2400" dirty="0">
              <a:solidFill>
                <a:schemeClr val="tx1">
                  <a:lumMod val="90000"/>
                  <a:lumOff val="10000"/>
                </a:schemeClr>
              </a:solidFill>
              <a:latin typeface="+mn-lt"/>
              <a:cs typeface="Calibri" panose="020F0502020204030204" pitchFamily="34" charset="0"/>
            </a:endParaRPr>
          </a:p>
          <a:p>
            <a:pPr marL="0" indent="0" algn="just" eaLnBrk="1" hangingPunct="1">
              <a:buFontTx/>
              <a:buNone/>
              <a:defRPr/>
            </a:pPr>
            <a:r>
              <a:rPr lang="fr-FR" altLang="fr-FR" sz="2400" dirty="0">
                <a:solidFill>
                  <a:schemeClr val="tx1">
                    <a:lumMod val="90000"/>
                    <a:lumOff val="10000"/>
                  </a:schemeClr>
                </a:solidFill>
                <a:latin typeface="+mn-lt"/>
                <a:cs typeface="Calibri" panose="020F0502020204030204" pitchFamily="34" charset="0"/>
              </a:rPr>
              <a:t>Les adjoints ou conseillers ont accès aux archives relevant de leur délégation.</a:t>
            </a:r>
          </a:p>
          <a:p>
            <a:pPr algn="just" eaLnBrk="1" hangingPunct="1">
              <a:defRPr/>
            </a:pPr>
            <a:endParaRPr lang="fr-FR" altLang="fr-FR" sz="2400" dirty="0">
              <a:solidFill>
                <a:schemeClr val="tx1">
                  <a:lumMod val="90000"/>
                  <a:lumOff val="10000"/>
                </a:schemeClr>
              </a:solidFill>
              <a:latin typeface="+mn-lt"/>
              <a:cs typeface="Calibri" panose="020F0502020204030204" pitchFamily="34" charset="0"/>
            </a:endParaRPr>
          </a:p>
          <a:p>
            <a:pPr marL="0" indent="0" algn="just" eaLnBrk="1" hangingPunct="1">
              <a:buFontTx/>
              <a:buNone/>
              <a:defRPr/>
            </a:pPr>
            <a:r>
              <a:rPr lang="fr-FR" altLang="fr-FR" sz="2400" dirty="0">
                <a:solidFill>
                  <a:schemeClr val="tx1">
                    <a:lumMod val="90000"/>
                    <a:lumOff val="10000"/>
                  </a:schemeClr>
                </a:solidFill>
                <a:latin typeface="+mn-lt"/>
                <a:cs typeface="Calibri" panose="020F0502020204030204" pitchFamily="34" charset="0"/>
              </a:rPr>
              <a:t>Les autres membres de l’assemblée sont soumis au même droit d’accès que les citoyens et doivent respecter les délais légaux.</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26967" y="2515101"/>
            <a:ext cx="11829465" cy="1470025"/>
          </a:xfrm>
        </p:spPr>
        <p:txBody>
          <a:bodyPr/>
          <a:lstStyle/>
          <a:p>
            <a:pPr>
              <a:defRPr/>
            </a:pPr>
            <a:r>
              <a:rPr lang="fr-FR" sz="4800" dirty="0">
                <a:solidFill>
                  <a:schemeClr val="tx1">
                    <a:lumMod val="90000"/>
                    <a:lumOff val="10000"/>
                  </a:schemeClr>
                </a:solidFill>
              </a:rPr>
              <a:t>3. Le récolement des archives à l’occasion des élections municipales</a:t>
            </a:r>
          </a:p>
        </p:txBody>
      </p:sp>
      <p:pic>
        <p:nvPicPr>
          <p:cNvPr id="4" name="Image 3">
            <a:extLst>
              <a:ext uri="{FF2B5EF4-FFF2-40B4-BE49-F238E27FC236}">
                <a16:creationId xmlns:a16="http://schemas.microsoft.com/office/drawing/2014/main" id="{E749DE41-7C1D-F6E8-98E5-E2BA0FD8BF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665" y="4983933"/>
            <a:ext cx="2625933" cy="1854014"/>
          </a:xfrm>
          <a:prstGeom prst="rect">
            <a:avLst/>
          </a:prstGeom>
        </p:spPr>
      </p:pic>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87689-0667-D95D-62D7-33979654B3F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D9A9FAE-8D60-185F-64B0-0A65EC8472E0}"/>
              </a:ext>
            </a:extLst>
          </p:cNvPr>
          <p:cNvSpPr>
            <a:spLocks noGrp="1"/>
          </p:cNvSpPr>
          <p:nvPr>
            <p:ph type="title"/>
          </p:nvPr>
        </p:nvSpPr>
        <p:spPr>
          <a:xfrm>
            <a:off x="5989696" y="370891"/>
            <a:ext cx="9105925" cy="417512"/>
          </a:xfrm>
        </p:spPr>
        <p:txBody>
          <a:bodyPr/>
          <a:lstStyle/>
          <a:p>
            <a:r>
              <a:rPr lang="fr-FR" dirty="0"/>
              <a:t>De quoi parle-t-on ?</a:t>
            </a:r>
          </a:p>
        </p:txBody>
      </p:sp>
      <p:sp>
        <p:nvSpPr>
          <p:cNvPr id="4" name="Espace réservé du pied de page 3">
            <a:extLst>
              <a:ext uri="{FF2B5EF4-FFF2-40B4-BE49-F238E27FC236}">
                <a16:creationId xmlns:a16="http://schemas.microsoft.com/office/drawing/2014/main" id="{872C5E0A-192E-5342-1843-E1061FDC1A62}"/>
              </a:ext>
            </a:extLst>
          </p:cNvPr>
          <p:cNvSpPr>
            <a:spLocks noGrp="1"/>
          </p:cNvSpPr>
          <p:nvPr>
            <p:ph type="ftr" sz="quarter" idx="10"/>
          </p:nvPr>
        </p:nvSpPr>
        <p:spPr/>
        <p:txBody>
          <a:bodyPr/>
          <a:lstStyle/>
          <a:p>
            <a:pPr fontAlgn="base">
              <a:lnSpc>
                <a:spcPct val="100000"/>
              </a:lnSpc>
              <a:spcBef>
                <a:spcPct val="0"/>
              </a:spcBef>
              <a:spcAft>
                <a:spcPct val="0"/>
              </a:spcAft>
              <a:buClrTx/>
              <a:buFontTx/>
              <a:buNone/>
            </a:pPr>
            <a:r>
              <a:rPr lang="fr-FR" altLang="fr-FR" dirty="0"/>
              <a:t>Archives : être en conformité avec la loi à la veille des élections municipales</a:t>
            </a:r>
          </a:p>
        </p:txBody>
      </p:sp>
      <p:sp>
        <p:nvSpPr>
          <p:cNvPr id="6" name="Espace réservé du contenu 7">
            <a:extLst>
              <a:ext uri="{FF2B5EF4-FFF2-40B4-BE49-F238E27FC236}">
                <a16:creationId xmlns:a16="http://schemas.microsoft.com/office/drawing/2014/main" id="{2DCB5542-F77E-45A2-6CF8-A87830BF25D7}"/>
              </a:ext>
            </a:extLst>
          </p:cNvPr>
          <p:cNvSpPr>
            <a:spLocks noGrp="1"/>
          </p:cNvSpPr>
          <p:nvPr>
            <p:ph idx="1"/>
          </p:nvPr>
        </p:nvSpPr>
        <p:spPr>
          <a:xfrm>
            <a:off x="668346" y="1493205"/>
            <a:ext cx="10855307" cy="4679921"/>
          </a:xfrm>
        </p:spPr>
        <p:txBody>
          <a:bodyPr>
            <a:normAutofit/>
          </a:bodyPr>
          <a:lstStyle/>
          <a:p>
            <a:pPr marL="0" indent="0">
              <a:buNone/>
            </a:pPr>
            <a:endParaRPr lang="fr-FR" sz="2800" b="1" dirty="0"/>
          </a:p>
          <a:p>
            <a:pPr marL="0" indent="0">
              <a:buNone/>
            </a:pPr>
            <a:r>
              <a:rPr lang="fr-FR" sz="2800" dirty="0">
                <a:solidFill>
                  <a:srgbClr val="00596D"/>
                </a:solidFill>
              </a:rPr>
              <a:t>À chaque élection municipale :</a:t>
            </a:r>
          </a:p>
          <a:p>
            <a:pPr marL="0" indent="0">
              <a:buNone/>
            </a:pPr>
            <a:endParaRPr lang="fr-FR" sz="2800" dirty="0">
              <a:solidFill>
                <a:srgbClr val="00596D"/>
              </a:solidFill>
            </a:endParaRPr>
          </a:p>
          <a:p>
            <a:r>
              <a:rPr lang="fr-FR" sz="2800" dirty="0">
                <a:solidFill>
                  <a:srgbClr val="00596D"/>
                </a:solidFill>
              </a:rPr>
              <a:t>Un procès-verbal de décharge et de prise en charge des archives signé par l’ancien et le nouveau maire doit être établi,</a:t>
            </a:r>
          </a:p>
          <a:p>
            <a:r>
              <a:rPr lang="fr-FR" sz="2800" dirty="0">
                <a:solidFill>
                  <a:srgbClr val="00596D"/>
                </a:solidFill>
              </a:rPr>
              <a:t>Un récolement des archives doit être annexé.</a:t>
            </a:r>
          </a:p>
          <a:p>
            <a:pPr marL="0" indent="0">
              <a:buNone/>
            </a:pPr>
            <a:br>
              <a:rPr lang="fr-FR" sz="2800" b="1" dirty="0"/>
            </a:br>
            <a:endParaRPr lang="fr-FR" dirty="0"/>
          </a:p>
        </p:txBody>
      </p:sp>
    </p:spTree>
    <p:extLst>
      <p:ext uri="{BB962C8B-B14F-4D97-AF65-F5344CB8AC3E}">
        <p14:creationId xmlns:p14="http://schemas.microsoft.com/office/powerpoint/2010/main" val="11384707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8491D-88B0-A228-7C12-3DCFC76631E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99E0350-1E8C-AEE5-2085-67B0C09AD15B}"/>
              </a:ext>
            </a:extLst>
          </p:cNvPr>
          <p:cNvSpPr>
            <a:spLocks noGrp="1"/>
          </p:cNvSpPr>
          <p:nvPr>
            <p:ph type="title"/>
          </p:nvPr>
        </p:nvSpPr>
        <p:spPr>
          <a:xfrm>
            <a:off x="3086075" y="263525"/>
            <a:ext cx="9105925" cy="417512"/>
          </a:xfrm>
        </p:spPr>
        <p:txBody>
          <a:bodyPr/>
          <a:lstStyle/>
          <a:p>
            <a:r>
              <a:rPr lang="fr-FR" dirty="0"/>
              <a:t>Une obligation réglementaire</a:t>
            </a:r>
          </a:p>
        </p:txBody>
      </p:sp>
      <p:sp>
        <p:nvSpPr>
          <p:cNvPr id="3" name="Espace réservé du contenu 2">
            <a:extLst>
              <a:ext uri="{FF2B5EF4-FFF2-40B4-BE49-F238E27FC236}">
                <a16:creationId xmlns:a16="http://schemas.microsoft.com/office/drawing/2014/main" id="{EBD30AD2-B669-6B91-AC63-606ED88B9234}"/>
              </a:ext>
            </a:extLst>
          </p:cNvPr>
          <p:cNvSpPr>
            <a:spLocks noGrp="1"/>
          </p:cNvSpPr>
          <p:nvPr>
            <p:ph idx="1"/>
          </p:nvPr>
        </p:nvSpPr>
        <p:spPr>
          <a:xfrm>
            <a:off x="541421" y="1825625"/>
            <a:ext cx="11249526" cy="4351338"/>
          </a:xfrm>
        </p:spPr>
        <p:txBody>
          <a:bodyPr/>
          <a:lstStyle/>
          <a:p>
            <a:r>
              <a:rPr lang="fr-FR" dirty="0">
                <a:solidFill>
                  <a:srgbClr val="00596D"/>
                </a:solidFill>
              </a:rPr>
              <a:t>Arrêté interministériel du 31 décembre 1926 portant règlement des archives des communes, article 4.</a:t>
            </a:r>
          </a:p>
          <a:p>
            <a:pPr marL="0" indent="0">
              <a:buNone/>
            </a:pPr>
            <a:endParaRPr lang="fr-FR" dirty="0">
              <a:solidFill>
                <a:srgbClr val="00596D"/>
              </a:solidFill>
            </a:endParaRPr>
          </a:p>
          <a:p>
            <a:r>
              <a:rPr lang="fr-FR" dirty="0">
                <a:solidFill>
                  <a:srgbClr val="00596D"/>
                </a:solidFill>
              </a:rPr>
              <a:t>Code du patrimoine, art. L212-6.</a:t>
            </a:r>
          </a:p>
          <a:p>
            <a:pPr marL="0" indent="0">
              <a:buNone/>
            </a:pPr>
            <a:endParaRPr lang="fr-FR" dirty="0">
              <a:solidFill>
                <a:srgbClr val="00596D"/>
              </a:solidFill>
            </a:endParaRPr>
          </a:p>
          <a:p>
            <a:pPr marL="0" indent="0">
              <a:buNone/>
            </a:pPr>
            <a:r>
              <a:rPr lang="fr-FR" dirty="0">
                <a:solidFill>
                  <a:srgbClr val="00596D"/>
                </a:solidFill>
              </a:rPr>
              <a:t>PV demandé par l’État : contrôle scientifique et technique exercé par le Directeur des Archives départementales.</a:t>
            </a:r>
          </a:p>
        </p:txBody>
      </p:sp>
      <p:sp>
        <p:nvSpPr>
          <p:cNvPr id="4" name="Espace réservé du pied de page 3">
            <a:extLst>
              <a:ext uri="{FF2B5EF4-FFF2-40B4-BE49-F238E27FC236}">
                <a16:creationId xmlns:a16="http://schemas.microsoft.com/office/drawing/2014/main" id="{D7704432-AC03-43FB-92E9-86D7ACB310A5}"/>
              </a:ext>
            </a:extLst>
          </p:cNvPr>
          <p:cNvSpPr>
            <a:spLocks noGrp="1"/>
          </p:cNvSpPr>
          <p:nvPr>
            <p:ph type="ftr" sz="quarter" idx="10"/>
          </p:nvPr>
        </p:nvSpPr>
        <p:spPr/>
        <p:txBody>
          <a:bodyPr/>
          <a:lstStyle/>
          <a:p>
            <a:pPr fontAlgn="base">
              <a:lnSpc>
                <a:spcPct val="100000"/>
              </a:lnSpc>
              <a:spcBef>
                <a:spcPct val="0"/>
              </a:spcBef>
              <a:spcAft>
                <a:spcPct val="0"/>
              </a:spcAft>
              <a:buClrTx/>
              <a:buFontTx/>
              <a:buNone/>
            </a:pPr>
            <a:r>
              <a:rPr lang="fr-FR" altLang="fr-FR" dirty="0"/>
              <a:t>Archives : être en conformité avec la loi à la veille des élections municipales</a:t>
            </a:r>
          </a:p>
        </p:txBody>
      </p:sp>
    </p:spTree>
    <p:extLst>
      <p:ext uri="{BB962C8B-B14F-4D97-AF65-F5344CB8AC3E}">
        <p14:creationId xmlns:p14="http://schemas.microsoft.com/office/powerpoint/2010/main" val="13401247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B5956-B9C7-345B-E56D-E26A982F84D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B013F5E-05E7-A144-9E0A-F93D3A2C0FBB}"/>
              </a:ext>
            </a:extLst>
          </p:cNvPr>
          <p:cNvSpPr>
            <a:spLocks noGrp="1"/>
          </p:cNvSpPr>
          <p:nvPr>
            <p:ph type="title"/>
          </p:nvPr>
        </p:nvSpPr>
        <p:spPr>
          <a:xfrm>
            <a:off x="6936180" y="263525"/>
            <a:ext cx="5067325" cy="417512"/>
          </a:xfrm>
        </p:spPr>
        <p:txBody>
          <a:bodyPr/>
          <a:lstStyle/>
          <a:p>
            <a:r>
              <a:rPr lang="en-US" dirty="0" err="1"/>
              <a:t>Pourquoi</a:t>
            </a:r>
            <a:r>
              <a:rPr lang="en-US" dirty="0"/>
              <a:t> faire ?</a:t>
            </a:r>
            <a:endParaRPr lang="fr-FR" dirty="0"/>
          </a:p>
        </p:txBody>
      </p:sp>
      <p:sp>
        <p:nvSpPr>
          <p:cNvPr id="3" name="Espace réservé du contenu 2">
            <a:extLst>
              <a:ext uri="{FF2B5EF4-FFF2-40B4-BE49-F238E27FC236}">
                <a16:creationId xmlns:a16="http://schemas.microsoft.com/office/drawing/2014/main" id="{2BD7EA6B-20F8-0278-5792-7DC84FAE2E63}"/>
              </a:ext>
            </a:extLst>
          </p:cNvPr>
          <p:cNvSpPr>
            <a:spLocks noGrp="1"/>
          </p:cNvSpPr>
          <p:nvPr>
            <p:ph idx="1"/>
          </p:nvPr>
        </p:nvSpPr>
        <p:spPr/>
        <p:txBody>
          <a:bodyPr/>
          <a:lstStyle/>
          <a:p>
            <a:r>
              <a:rPr lang="fr-FR" dirty="0">
                <a:solidFill>
                  <a:srgbClr val="00596D"/>
                </a:solidFill>
              </a:rPr>
              <a:t>Le procès-verbal de décharge et prise en charge formalise le transfert de responsabilité entre l’ancien et le nouvel exécutif.</a:t>
            </a:r>
          </a:p>
          <a:p>
            <a:pPr marL="0" indent="0">
              <a:buNone/>
            </a:pPr>
            <a:endParaRPr lang="fr-FR" dirty="0">
              <a:solidFill>
                <a:srgbClr val="00596D"/>
              </a:solidFill>
            </a:endParaRPr>
          </a:p>
          <a:p>
            <a:r>
              <a:rPr lang="fr-FR" dirty="0">
                <a:solidFill>
                  <a:srgbClr val="00596D"/>
                </a:solidFill>
              </a:rPr>
              <a:t>Il engage la responsabilité de ce dernier et l’informe de ses obligations en matière d’archives.</a:t>
            </a:r>
          </a:p>
          <a:p>
            <a:endParaRPr lang="fr-FR" dirty="0">
              <a:solidFill>
                <a:srgbClr val="00596D"/>
              </a:solidFill>
            </a:endParaRPr>
          </a:p>
        </p:txBody>
      </p:sp>
      <p:sp>
        <p:nvSpPr>
          <p:cNvPr id="4" name="Espace réservé du pied de page 3">
            <a:extLst>
              <a:ext uri="{FF2B5EF4-FFF2-40B4-BE49-F238E27FC236}">
                <a16:creationId xmlns:a16="http://schemas.microsoft.com/office/drawing/2014/main" id="{12C93476-9A3C-B4CD-0DE0-E8EABA5B032D}"/>
              </a:ext>
            </a:extLst>
          </p:cNvPr>
          <p:cNvSpPr>
            <a:spLocks noGrp="1"/>
          </p:cNvSpPr>
          <p:nvPr>
            <p:ph type="ftr" sz="quarter" idx="10"/>
          </p:nvPr>
        </p:nvSpPr>
        <p:spPr/>
        <p:txBody>
          <a:bodyPr/>
          <a:lstStyle/>
          <a:p>
            <a:pPr fontAlgn="base">
              <a:lnSpc>
                <a:spcPct val="100000"/>
              </a:lnSpc>
              <a:spcBef>
                <a:spcPct val="0"/>
              </a:spcBef>
              <a:spcAft>
                <a:spcPct val="0"/>
              </a:spcAft>
              <a:buClrTx/>
              <a:buFontTx/>
              <a:buNone/>
            </a:pPr>
            <a:r>
              <a:rPr lang="fr-FR" altLang="fr-FR" dirty="0"/>
              <a:t>Archives : être en conformité avec la loi à la veille des élections municipales</a:t>
            </a:r>
          </a:p>
        </p:txBody>
      </p:sp>
    </p:spTree>
    <p:extLst>
      <p:ext uri="{BB962C8B-B14F-4D97-AF65-F5344CB8AC3E}">
        <p14:creationId xmlns:p14="http://schemas.microsoft.com/office/powerpoint/2010/main" val="2347411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a:xfrm>
            <a:off x="2476500" y="274638"/>
            <a:ext cx="9105900" cy="417512"/>
          </a:xfrm>
        </p:spPr>
        <p:txBody>
          <a:bodyPr/>
          <a:lstStyle/>
          <a:p>
            <a:pPr algn="r">
              <a:defRPr/>
            </a:pPr>
            <a:r>
              <a:rPr lang="fr-FR" altLang="fr-FR" b="1" dirty="0">
                <a:latin typeface="+mj-lt"/>
              </a:rPr>
              <a:t>Le statut</a:t>
            </a:r>
          </a:p>
        </p:txBody>
      </p:sp>
      <p:sp>
        <p:nvSpPr>
          <p:cNvPr id="3" name="Espace réservé du contenu 2"/>
          <p:cNvSpPr>
            <a:spLocks noGrp="1"/>
          </p:cNvSpPr>
          <p:nvPr>
            <p:ph idx="1"/>
          </p:nvPr>
        </p:nvSpPr>
        <p:spPr>
          <a:xfrm>
            <a:off x="838200" y="1347788"/>
            <a:ext cx="10515600" cy="4352925"/>
          </a:xfrm>
        </p:spPr>
        <p:txBody>
          <a:bodyPr/>
          <a:lstStyle/>
          <a:p>
            <a:pPr marL="0" indent="0" algn="just" eaLnBrk="1" hangingPunct="1">
              <a:buFontTx/>
              <a:buNone/>
              <a:defRPr/>
            </a:pPr>
            <a:r>
              <a:rPr lang="fr-FR" dirty="0">
                <a:solidFill>
                  <a:schemeClr val="tx1">
                    <a:lumMod val="90000"/>
                    <a:lumOff val="10000"/>
                  </a:schemeClr>
                </a:solidFill>
                <a:latin typeface="+mn-lt"/>
                <a:cs typeface="Calibri" panose="020F0502020204030204" pitchFamily="34" charset="0"/>
              </a:rPr>
              <a:t>Le statut des archives est déterminé par le statut du producteur et/ou de ses missions.</a:t>
            </a:r>
          </a:p>
          <a:p>
            <a:pPr algn="just" eaLnBrk="1" hangingPunct="1">
              <a:defRPr/>
            </a:pPr>
            <a:endParaRPr lang="fr-FR" dirty="0">
              <a:solidFill>
                <a:schemeClr val="tx1">
                  <a:lumMod val="90000"/>
                  <a:lumOff val="10000"/>
                </a:schemeClr>
              </a:solidFill>
              <a:latin typeface="+mn-lt"/>
              <a:cs typeface="Calibri" panose="020F0502020204030204" pitchFamily="34" charset="0"/>
            </a:endParaRPr>
          </a:p>
          <a:p>
            <a:pPr algn="just" eaLnBrk="1" hangingPunct="1">
              <a:defRPr/>
            </a:pPr>
            <a:r>
              <a:rPr lang="fr-FR" dirty="0">
                <a:solidFill>
                  <a:schemeClr val="tx1">
                    <a:lumMod val="90000"/>
                    <a:lumOff val="10000"/>
                  </a:schemeClr>
                </a:solidFill>
                <a:latin typeface="+mn-lt"/>
                <a:cs typeface="Calibri" panose="020F0502020204030204" pitchFamily="34" charset="0"/>
              </a:rPr>
              <a:t>Les collectivités et établissements publics produisent des archives publiques.</a:t>
            </a:r>
          </a:p>
          <a:p>
            <a:pPr marL="0" indent="0" algn="just" eaLnBrk="1" hangingPunct="1">
              <a:buFontTx/>
              <a:buNone/>
              <a:defRPr/>
            </a:pPr>
            <a:endParaRPr lang="fr-FR" dirty="0">
              <a:solidFill>
                <a:schemeClr val="tx1">
                  <a:lumMod val="90000"/>
                  <a:lumOff val="10000"/>
                </a:schemeClr>
              </a:solidFill>
              <a:latin typeface="+mn-lt"/>
              <a:cs typeface="Calibri" panose="020F0502020204030204" pitchFamily="34" charset="0"/>
            </a:endParaRPr>
          </a:p>
          <a:p>
            <a:pPr algn="just" eaLnBrk="1" hangingPunct="1">
              <a:defRPr/>
            </a:pPr>
            <a:r>
              <a:rPr lang="fr-FR" dirty="0">
                <a:solidFill>
                  <a:schemeClr val="tx1">
                    <a:lumMod val="90000"/>
                    <a:lumOff val="10000"/>
                  </a:schemeClr>
                </a:solidFill>
                <a:latin typeface="+mn-lt"/>
                <a:cs typeface="Calibri" panose="020F0502020204030204" pitchFamily="34" charset="0"/>
              </a:rPr>
              <a:t>Les personnes de droit privé chargées de la gestion d’un service public produisent, dans le cadre de ces missions, des archives publiques.</a:t>
            </a:r>
          </a:p>
        </p:txBody>
      </p:sp>
      <p:sp>
        <p:nvSpPr>
          <p:cNvPr id="30724"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CA528-DF7E-9C1D-BA5E-29BD07573FA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FE28ED4-B6C9-D9A9-B30E-B07F99F2DC93}"/>
              </a:ext>
            </a:extLst>
          </p:cNvPr>
          <p:cNvSpPr>
            <a:spLocks noGrp="1"/>
          </p:cNvSpPr>
          <p:nvPr>
            <p:ph type="title"/>
          </p:nvPr>
        </p:nvSpPr>
        <p:spPr>
          <a:xfrm>
            <a:off x="5580622" y="263525"/>
            <a:ext cx="6499083" cy="417512"/>
          </a:xfrm>
        </p:spPr>
        <p:txBody>
          <a:bodyPr/>
          <a:lstStyle/>
          <a:p>
            <a:r>
              <a:rPr lang="en-US" dirty="0" err="1"/>
              <a:t>Modalités</a:t>
            </a:r>
            <a:r>
              <a:rPr lang="en-US" dirty="0"/>
              <a:t> pratiques</a:t>
            </a:r>
            <a:endParaRPr lang="fr-FR" dirty="0"/>
          </a:p>
        </p:txBody>
      </p:sp>
      <p:sp>
        <p:nvSpPr>
          <p:cNvPr id="3" name="Espace réservé du contenu 2">
            <a:extLst>
              <a:ext uri="{FF2B5EF4-FFF2-40B4-BE49-F238E27FC236}">
                <a16:creationId xmlns:a16="http://schemas.microsoft.com/office/drawing/2014/main" id="{ED941D65-E3AC-010B-4023-07D039FD6778}"/>
              </a:ext>
            </a:extLst>
          </p:cNvPr>
          <p:cNvSpPr>
            <a:spLocks noGrp="1"/>
          </p:cNvSpPr>
          <p:nvPr>
            <p:ph idx="1"/>
          </p:nvPr>
        </p:nvSpPr>
        <p:spPr>
          <a:xfrm>
            <a:off x="838200" y="1440615"/>
            <a:ext cx="11000874" cy="4382670"/>
          </a:xfrm>
        </p:spPr>
        <p:txBody>
          <a:bodyPr/>
          <a:lstStyle/>
          <a:p>
            <a:pPr marL="0" indent="0">
              <a:buNone/>
            </a:pPr>
            <a:r>
              <a:rPr lang="fr-FR" sz="3200" dirty="0">
                <a:solidFill>
                  <a:srgbClr val="00596D"/>
                </a:solidFill>
              </a:rPr>
              <a:t>Qui le rédige ?</a:t>
            </a:r>
          </a:p>
          <a:p>
            <a:pPr marL="0" indent="0">
              <a:buNone/>
            </a:pPr>
            <a:endParaRPr lang="fr-FR" sz="3200" dirty="0">
              <a:solidFill>
                <a:srgbClr val="00596D"/>
              </a:solidFill>
            </a:endParaRPr>
          </a:p>
          <a:p>
            <a:pPr lvl="1"/>
            <a:r>
              <a:rPr lang="fr-FR" sz="2800" dirty="0">
                <a:solidFill>
                  <a:srgbClr val="00596D"/>
                </a:solidFill>
              </a:rPr>
              <a:t> Un agent communal </a:t>
            </a:r>
          </a:p>
          <a:p>
            <a:pPr marL="457200" lvl="1" indent="0">
              <a:buNone/>
            </a:pPr>
            <a:endParaRPr lang="fr-FR" sz="2800" dirty="0">
              <a:solidFill>
                <a:srgbClr val="00596D"/>
              </a:solidFill>
            </a:endParaRPr>
          </a:p>
          <a:p>
            <a:pPr lvl="1"/>
            <a:r>
              <a:rPr lang="fr-FR" sz="2800" dirty="0">
                <a:solidFill>
                  <a:srgbClr val="00596D"/>
                </a:solidFill>
              </a:rPr>
              <a:t>S’aider s’ils existent :</a:t>
            </a:r>
          </a:p>
          <a:p>
            <a:pPr lvl="2"/>
            <a:r>
              <a:rPr lang="fr-FR" sz="2500" dirty="0">
                <a:solidFill>
                  <a:srgbClr val="00596D"/>
                </a:solidFill>
              </a:rPr>
              <a:t> des récolements réalisés lors des anciens scrutins municipaux</a:t>
            </a:r>
          </a:p>
          <a:p>
            <a:pPr lvl="2"/>
            <a:r>
              <a:rPr lang="fr-FR" sz="2500" dirty="0">
                <a:solidFill>
                  <a:srgbClr val="00596D"/>
                </a:solidFill>
              </a:rPr>
              <a:t> des inventaires </a:t>
            </a:r>
          </a:p>
          <a:p>
            <a:pPr lvl="2"/>
            <a:r>
              <a:rPr lang="fr-FR" sz="2500" dirty="0">
                <a:solidFill>
                  <a:srgbClr val="00596D"/>
                </a:solidFill>
              </a:rPr>
              <a:t> des rapports d’inspections des Archives départementales</a:t>
            </a:r>
          </a:p>
        </p:txBody>
      </p:sp>
      <p:sp>
        <p:nvSpPr>
          <p:cNvPr id="4" name="Espace réservé du pied de page 3">
            <a:extLst>
              <a:ext uri="{FF2B5EF4-FFF2-40B4-BE49-F238E27FC236}">
                <a16:creationId xmlns:a16="http://schemas.microsoft.com/office/drawing/2014/main" id="{0960955F-47C3-39F5-D6DE-144AF1DBD8AE}"/>
              </a:ext>
            </a:extLst>
          </p:cNvPr>
          <p:cNvSpPr>
            <a:spLocks noGrp="1"/>
          </p:cNvSpPr>
          <p:nvPr>
            <p:ph type="ftr" sz="quarter" idx="10"/>
          </p:nvPr>
        </p:nvSpPr>
        <p:spPr/>
        <p:txBody>
          <a:bodyPr/>
          <a:lstStyle/>
          <a:p>
            <a:pPr fontAlgn="base">
              <a:lnSpc>
                <a:spcPct val="100000"/>
              </a:lnSpc>
              <a:spcBef>
                <a:spcPct val="0"/>
              </a:spcBef>
              <a:spcAft>
                <a:spcPct val="0"/>
              </a:spcAft>
              <a:buClrTx/>
              <a:buFontTx/>
              <a:buNone/>
            </a:pPr>
            <a:r>
              <a:rPr lang="fr-FR" altLang="fr-FR" dirty="0"/>
              <a:t>Archives : être en conformité avec la loi à la veille des élections municipales</a:t>
            </a:r>
          </a:p>
        </p:txBody>
      </p:sp>
    </p:spTree>
    <p:extLst>
      <p:ext uri="{BB962C8B-B14F-4D97-AF65-F5344CB8AC3E}">
        <p14:creationId xmlns:p14="http://schemas.microsoft.com/office/powerpoint/2010/main" val="35666115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92D1E-6526-44AA-B629-120DEC1AF53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D53491A-8E7F-32B0-C908-3D231D1431F6}"/>
              </a:ext>
            </a:extLst>
          </p:cNvPr>
          <p:cNvSpPr>
            <a:spLocks noGrp="1"/>
          </p:cNvSpPr>
          <p:nvPr>
            <p:ph type="title"/>
          </p:nvPr>
        </p:nvSpPr>
        <p:spPr>
          <a:xfrm>
            <a:off x="5833286" y="263525"/>
            <a:ext cx="6186262" cy="417512"/>
          </a:xfrm>
        </p:spPr>
        <p:txBody>
          <a:bodyPr/>
          <a:lstStyle/>
          <a:p>
            <a:r>
              <a:rPr lang="en-US" dirty="0" err="1"/>
              <a:t>Modalités</a:t>
            </a:r>
            <a:r>
              <a:rPr lang="en-US" dirty="0"/>
              <a:t> pratiques</a:t>
            </a:r>
            <a:endParaRPr lang="fr-FR" dirty="0"/>
          </a:p>
        </p:txBody>
      </p:sp>
      <p:sp>
        <p:nvSpPr>
          <p:cNvPr id="3" name="Espace réservé du contenu 2">
            <a:extLst>
              <a:ext uri="{FF2B5EF4-FFF2-40B4-BE49-F238E27FC236}">
                <a16:creationId xmlns:a16="http://schemas.microsoft.com/office/drawing/2014/main" id="{2458FBC5-BA08-7375-7307-27B7AB6EEA6A}"/>
              </a:ext>
            </a:extLst>
          </p:cNvPr>
          <p:cNvSpPr>
            <a:spLocks noGrp="1"/>
          </p:cNvSpPr>
          <p:nvPr>
            <p:ph idx="1"/>
          </p:nvPr>
        </p:nvSpPr>
        <p:spPr/>
        <p:txBody>
          <a:bodyPr/>
          <a:lstStyle/>
          <a:p>
            <a:pPr marL="0" indent="0">
              <a:buNone/>
            </a:pPr>
            <a:r>
              <a:rPr lang="fr-FR" altLang="fr-FR" dirty="0">
                <a:solidFill>
                  <a:srgbClr val="00596D"/>
                </a:solidFill>
              </a:rPr>
              <a:t>À qui l’adresser ?</a:t>
            </a:r>
          </a:p>
          <a:p>
            <a:pPr marL="0" indent="0">
              <a:buNone/>
            </a:pPr>
            <a:endParaRPr lang="fr-FR" altLang="fr-FR" dirty="0">
              <a:solidFill>
                <a:srgbClr val="00596D"/>
              </a:solidFill>
            </a:endParaRPr>
          </a:p>
          <a:p>
            <a:pPr lvl="1"/>
            <a:r>
              <a:rPr lang="fr-FR" altLang="fr-FR" sz="2800" dirty="0">
                <a:solidFill>
                  <a:srgbClr val="00596D"/>
                </a:solidFill>
              </a:rPr>
              <a:t>1</a:t>
            </a:r>
            <a:r>
              <a:rPr lang="fr-FR" altLang="fr-FR" sz="2800" baseline="30000" dirty="0">
                <a:solidFill>
                  <a:srgbClr val="00596D"/>
                </a:solidFill>
              </a:rPr>
              <a:t>er</a:t>
            </a:r>
            <a:r>
              <a:rPr lang="fr-FR" altLang="fr-FR" sz="2800" dirty="0">
                <a:solidFill>
                  <a:srgbClr val="00596D"/>
                </a:solidFill>
              </a:rPr>
              <a:t> exemplaire : maire sortant</a:t>
            </a:r>
          </a:p>
          <a:p>
            <a:pPr lvl="1"/>
            <a:r>
              <a:rPr lang="fr-FR" altLang="fr-FR" sz="2800" dirty="0">
                <a:solidFill>
                  <a:srgbClr val="00596D"/>
                </a:solidFill>
              </a:rPr>
              <a:t>2</a:t>
            </a:r>
            <a:r>
              <a:rPr lang="fr-FR" altLang="fr-FR" sz="2800" baseline="30000" dirty="0">
                <a:solidFill>
                  <a:srgbClr val="00596D"/>
                </a:solidFill>
              </a:rPr>
              <a:t>e</a:t>
            </a:r>
            <a:r>
              <a:rPr lang="fr-FR" altLang="fr-FR" sz="2800" dirty="0">
                <a:solidFill>
                  <a:srgbClr val="00596D"/>
                </a:solidFill>
              </a:rPr>
              <a:t> exemplaire : conservé en mairie</a:t>
            </a:r>
          </a:p>
          <a:p>
            <a:pPr lvl="1"/>
            <a:r>
              <a:rPr lang="fr-FR" altLang="fr-FR" sz="2800" dirty="0">
                <a:solidFill>
                  <a:srgbClr val="00596D"/>
                </a:solidFill>
              </a:rPr>
              <a:t>3</a:t>
            </a:r>
            <a:r>
              <a:rPr lang="fr-FR" altLang="fr-FR" sz="2800" baseline="30000" dirty="0">
                <a:solidFill>
                  <a:srgbClr val="00596D"/>
                </a:solidFill>
              </a:rPr>
              <a:t>e</a:t>
            </a:r>
            <a:r>
              <a:rPr lang="fr-FR" altLang="fr-FR" sz="2800" dirty="0">
                <a:solidFill>
                  <a:srgbClr val="00596D"/>
                </a:solidFill>
              </a:rPr>
              <a:t> exemplaire : Archives départementales</a:t>
            </a:r>
          </a:p>
        </p:txBody>
      </p:sp>
      <p:sp>
        <p:nvSpPr>
          <p:cNvPr id="4" name="Espace réservé du pied de page 3">
            <a:extLst>
              <a:ext uri="{FF2B5EF4-FFF2-40B4-BE49-F238E27FC236}">
                <a16:creationId xmlns:a16="http://schemas.microsoft.com/office/drawing/2014/main" id="{35C8CE05-F487-004B-0E82-08587F4AB0A2}"/>
              </a:ext>
            </a:extLst>
          </p:cNvPr>
          <p:cNvSpPr>
            <a:spLocks noGrp="1"/>
          </p:cNvSpPr>
          <p:nvPr>
            <p:ph type="ftr" sz="quarter" idx="10"/>
          </p:nvPr>
        </p:nvSpPr>
        <p:spPr/>
        <p:txBody>
          <a:bodyPr/>
          <a:lstStyle/>
          <a:p>
            <a:pPr fontAlgn="base">
              <a:lnSpc>
                <a:spcPct val="100000"/>
              </a:lnSpc>
              <a:spcBef>
                <a:spcPct val="0"/>
              </a:spcBef>
              <a:spcAft>
                <a:spcPct val="0"/>
              </a:spcAft>
              <a:buClrTx/>
              <a:buFontTx/>
              <a:buNone/>
            </a:pPr>
            <a:r>
              <a:rPr lang="fr-FR" altLang="fr-FR" dirty="0"/>
              <a:t>Archives : être en conformité avec la loi à la veille des élections municipales</a:t>
            </a:r>
          </a:p>
        </p:txBody>
      </p:sp>
    </p:spTree>
    <p:extLst>
      <p:ext uri="{BB962C8B-B14F-4D97-AF65-F5344CB8AC3E}">
        <p14:creationId xmlns:p14="http://schemas.microsoft.com/office/powerpoint/2010/main" val="19228088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34822-80F3-F0BF-8C17-7BBCCE65F8B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D9EAE1D-B923-2302-17B3-50C73C07DB1E}"/>
              </a:ext>
            </a:extLst>
          </p:cNvPr>
          <p:cNvSpPr>
            <a:spLocks noGrp="1"/>
          </p:cNvSpPr>
          <p:nvPr>
            <p:ph type="title"/>
          </p:nvPr>
        </p:nvSpPr>
        <p:spPr>
          <a:xfrm>
            <a:off x="5917508" y="263525"/>
            <a:ext cx="6065946" cy="417512"/>
          </a:xfrm>
        </p:spPr>
        <p:txBody>
          <a:bodyPr/>
          <a:lstStyle/>
          <a:p>
            <a:r>
              <a:rPr lang="en-US" dirty="0" err="1"/>
              <a:t>Modalités</a:t>
            </a:r>
            <a:r>
              <a:rPr lang="en-US" dirty="0"/>
              <a:t> pratiques</a:t>
            </a:r>
            <a:endParaRPr lang="fr-FR" dirty="0"/>
          </a:p>
        </p:txBody>
      </p:sp>
      <p:sp>
        <p:nvSpPr>
          <p:cNvPr id="3" name="Espace réservé du contenu 2">
            <a:extLst>
              <a:ext uri="{FF2B5EF4-FFF2-40B4-BE49-F238E27FC236}">
                <a16:creationId xmlns:a16="http://schemas.microsoft.com/office/drawing/2014/main" id="{A3EF5A93-A64B-2DA9-C168-CDF7612DAC2C}"/>
              </a:ext>
            </a:extLst>
          </p:cNvPr>
          <p:cNvSpPr>
            <a:spLocks noGrp="1"/>
          </p:cNvSpPr>
          <p:nvPr>
            <p:ph idx="1"/>
          </p:nvPr>
        </p:nvSpPr>
        <p:spPr>
          <a:xfrm>
            <a:off x="356936" y="1253330"/>
            <a:ext cx="11478128" cy="4642143"/>
          </a:xfrm>
        </p:spPr>
        <p:txBody>
          <a:bodyPr/>
          <a:lstStyle/>
          <a:p>
            <a:pPr marL="0" indent="0">
              <a:buNone/>
            </a:pPr>
            <a:r>
              <a:rPr lang="fr-FR" sz="3200" dirty="0">
                <a:solidFill>
                  <a:srgbClr val="00596D"/>
                </a:solidFill>
              </a:rPr>
              <a:t>Quand faut-il le rédiger ?</a:t>
            </a:r>
          </a:p>
          <a:p>
            <a:pPr marL="0" indent="0">
              <a:buNone/>
            </a:pPr>
            <a:endParaRPr lang="fr-FR" sz="3200" dirty="0">
              <a:solidFill>
                <a:srgbClr val="00596D"/>
              </a:solidFill>
            </a:endParaRPr>
          </a:p>
          <a:p>
            <a:pPr lvl="1"/>
            <a:r>
              <a:rPr lang="fr-FR" sz="2800" dirty="0">
                <a:solidFill>
                  <a:srgbClr val="00596D"/>
                </a:solidFill>
              </a:rPr>
              <a:t> Si possible rédiger le pointage un peu avant les élections. Un modèle est envoyé en début d’année : </a:t>
            </a:r>
          </a:p>
          <a:p>
            <a:pPr lvl="1"/>
            <a:endParaRPr lang="fr-FR" sz="2800" dirty="0">
              <a:solidFill>
                <a:srgbClr val="00596D"/>
              </a:solidFill>
            </a:endParaRPr>
          </a:p>
          <a:p>
            <a:pPr marL="457200" lvl="1" indent="0">
              <a:buNone/>
            </a:pPr>
            <a:r>
              <a:rPr lang="fr-FR" sz="2000" dirty="0">
                <a:solidFill>
                  <a:srgbClr val="00596D"/>
                </a:solidFill>
                <a:hlinkClick r:id="rId2"/>
              </a:rPr>
              <a:t>https://demarche.numerique.gouv.fr/commencer/recolement-communes-herault</a:t>
            </a:r>
            <a:endParaRPr lang="fr-FR" sz="2000" dirty="0">
              <a:solidFill>
                <a:srgbClr val="00596D"/>
              </a:solidFill>
            </a:endParaRPr>
          </a:p>
          <a:p>
            <a:pPr marL="457200" lvl="1" indent="0">
              <a:buNone/>
            </a:pPr>
            <a:endParaRPr lang="fr-FR" sz="2800" dirty="0">
              <a:solidFill>
                <a:srgbClr val="00596D"/>
              </a:solidFill>
            </a:endParaRPr>
          </a:p>
          <a:p>
            <a:pPr lvl="1"/>
            <a:r>
              <a:rPr lang="fr-FR" sz="2800" dirty="0">
                <a:solidFill>
                  <a:srgbClr val="00596D"/>
                </a:solidFill>
              </a:rPr>
              <a:t> Le PV est rédigé après les élections, </a:t>
            </a:r>
          </a:p>
          <a:p>
            <a:pPr lvl="1"/>
            <a:r>
              <a:rPr lang="fr-FR" sz="2800" dirty="0">
                <a:solidFill>
                  <a:srgbClr val="00596D"/>
                </a:solidFill>
              </a:rPr>
              <a:t> Le maire entrant et le maire sortant vérifient son exactitude.</a:t>
            </a:r>
          </a:p>
        </p:txBody>
      </p:sp>
      <p:sp>
        <p:nvSpPr>
          <p:cNvPr id="4" name="Espace réservé du pied de page 3">
            <a:extLst>
              <a:ext uri="{FF2B5EF4-FFF2-40B4-BE49-F238E27FC236}">
                <a16:creationId xmlns:a16="http://schemas.microsoft.com/office/drawing/2014/main" id="{7FFED709-E5C8-9A20-36B6-1FD1FB821216}"/>
              </a:ext>
            </a:extLst>
          </p:cNvPr>
          <p:cNvSpPr>
            <a:spLocks noGrp="1"/>
          </p:cNvSpPr>
          <p:nvPr>
            <p:ph type="ftr" sz="quarter" idx="10"/>
          </p:nvPr>
        </p:nvSpPr>
        <p:spPr/>
        <p:txBody>
          <a:bodyPr/>
          <a:lstStyle/>
          <a:p>
            <a:pPr fontAlgn="base">
              <a:lnSpc>
                <a:spcPct val="100000"/>
              </a:lnSpc>
              <a:spcBef>
                <a:spcPct val="0"/>
              </a:spcBef>
              <a:spcAft>
                <a:spcPct val="0"/>
              </a:spcAft>
              <a:buClrTx/>
              <a:buFontTx/>
              <a:buNone/>
            </a:pPr>
            <a:r>
              <a:rPr lang="fr-FR" altLang="fr-FR" dirty="0"/>
              <a:t>Archives : être en conformité avec la loi à la veille des élections municipales</a:t>
            </a:r>
          </a:p>
        </p:txBody>
      </p:sp>
    </p:spTree>
    <p:extLst>
      <p:ext uri="{BB962C8B-B14F-4D97-AF65-F5344CB8AC3E}">
        <p14:creationId xmlns:p14="http://schemas.microsoft.com/office/powerpoint/2010/main" val="2730789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8813B-33A4-5FCE-8B81-AB12A1F5A4A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5464C58-CA0C-C8B2-3028-346BF778009B}"/>
              </a:ext>
            </a:extLst>
          </p:cNvPr>
          <p:cNvSpPr>
            <a:spLocks noGrp="1"/>
          </p:cNvSpPr>
          <p:nvPr>
            <p:ph type="title"/>
          </p:nvPr>
        </p:nvSpPr>
        <p:spPr>
          <a:xfrm>
            <a:off x="4052612" y="263525"/>
            <a:ext cx="7870683" cy="417512"/>
          </a:xfrm>
        </p:spPr>
        <p:txBody>
          <a:bodyPr/>
          <a:lstStyle/>
          <a:p>
            <a:r>
              <a:rPr lang="en-US" dirty="0" err="1"/>
              <a:t>Périmètre</a:t>
            </a:r>
            <a:r>
              <a:rPr lang="en-US" dirty="0"/>
              <a:t> du </a:t>
            </a:r>
            <a:r>
              <a:rPr lang="en-US" dirty="0" err="1"/>
              <a:t>récolement</a:t>
            </a:r>
            <a:endParaRPr lang="fr-FR" dirty="0"/>
          </a:p>
        </p:txBody>
      </p:sp>
      <p:sp>
        <p:nvSpPr>
          <p:cNvPr id="3" name="Espace réservé du contenu 2">
            <a:extLst>
              <a:ext uri="{FF2B5EF4-FFF2-40B4-BE49-F238E27FC236}">
                <a16:creationId xmlns:a16="http://schemas.microsoft.com/office/drawing/2014/main" id="{A5DB70BA-0ACD-7DAC-0FBC-C2E9929AD2EF}"/>
              </a:ext>
            </a:extLst>
          </p:cNvPr>
          <p:cNvSpPr>
            <a:spLocks noGrp="1"/>
          </p:cNvSpPr>
          <p:nvPr>
            <p:ph idx="1"/>
          </p:nvPr>
        </p:nvSpPr>
        <p:spPr>
          <a:xfrm>
            <a:off x="669758" y="1343024"/>
            <a:ext cx="10515600" cy="4351338"/>
          </a:xfrm>
        </p:spPr>
        <p:txBody>
          <a:bodyPr/>
          <a:lstStyle/>
          <a:p>
            <a:r>
              <a:rPr lang="fr-FR" dirty="0">
                <a:solidFill>
                  <a:srgbClr val="00596D"/>
                </a:solidFill>
              </a:rPr>
              <a:t>Le récolement prend en compte l’ensemble des documents produits ou conservés par la commune, même ceux qui ne sont pas archivés.</a:t>
            </a:r>
          </a:p>
          <a:p>
            <a:r>
              <a:rPr lang="fr-FR" dirty="0">
                <a:solidFill>
                  <a:srgbClr val="00596D"/>
                </a:solidFill>
              </a:rPr>
              <a:t>Le détail est à adapter en fonction des volumes.</a:t>
            </a:r>
          </a:p>
          <a:p>
            <a:r>
              <a:rPr lang="fr-FR" dirty="0">
                <a:solidFill>
                  <a:srgbClr val="00596D"/>
                </a:solidFill>
              </a:rPr>
              <a:t>Seuls les locaux principaux conservant des archives doivent être recensés : local archives, bureaux, greniers, bâtiments annexes.</a:t>
            </a:r>
          </a:p>
          <a:p>
            <a:r>
              <a:rPr lang="fr-FR" dirty="0">
                <a:solidFill>
                  <a:srgbClr val="00596D"/>
                </a:solidFill>
              </a:rPr>
              <a:t>Ce récolement n’est pas obligatoire pour les EPCI mais il est fortement recommandé.</a:t>
            </a:r>
          </a:p>
        </p:txBody>
      </p:sp>
      <p:sp>
        <p:nvSpPr>
          <p:cNvPr id="4" name="Espace réservé du pied de page 3">
            <a:extLst>
              <a:ext uri="{FF2B5EF4-FFF2-40B4-BE49-F238E27FC236}">
                <a16:creationId xmlns:a16="http://schemas.microsoft.com/office/drawing/2014/main" id="{B459F538-0759-0CCA-9663-96E159080666}"/>
              </a:ext>
            </a:extLst>
          </p:cNvPr>
          <p:cNvSpPr>
            <a:spLocks noGrp="1"/>
          </p:cNvSpPr>
          <p:nvPr>
            <p:ph type="ftr" sz="quarter" idx="10"/>
          </p:nvPr>
        </p:nvSpPr>
        <p:spPr/>
        <p:txBody>
          <a:bodyPr/>
          <a:lstStyle/>
          <a:p>
            <a:pPr fontAlgn="base">
              <a:lnSpc>
                <a:spcPct val="100000"/>
              </a:lnSpc>
              <a:spcBef>
                <a:spcPct val="0"/>
              </a:spcBef>
              <a:spcAft>
                <a:spcPct val="0"/>
              </a:spcAft>
              <a:buClrTx/>
              <a:buFontTx/>
              <a:buNone/>
            </a:pPr>
            <a:r>
              <a:rPr lang="fr-FR" altLang="fr-FR" dirty="0"/>
              <a:t>Archives : être en conformité avec la loi à la veille des élections municipales</a:t>
            </a:r>
          </a:p>
        </p:txBody>
      </p:sp>
    </p:spTree>
    <p:extLst>
      <p:ext uri="{BB962C8B-B14F-4D97-AF65-F5344CB8AC3E}">
        <p14:creationId xmlns:p14="http://schemas.microsoft.com/office/powerpoint/2010/main" val="7513904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3EF53-27EA-C78D-331B-39E6BFDABF6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6BBCCB9-A201-6A5E-59EC-9946DBE874F6}"/>
              </a:ext>
            </a:extLst>
          </p:cNvPr>
          <p:cNvSpPr>
            <a:spLocks noGrp="1"/>
          </p:cNvSpPr>
          <p:nvPr>
            <p:ph type="title"/>
          </p:nvPr>
        </p:nvSpPr>
        <p:spPr>
          <a:xfrm>
            <a:off x="6988318" y="263525"/>
            <a:ext cx="4922946" cy="417512"/>
          </a:xfrm>
        </p:spPr>
        <p:txBody>
          <a:bodyPr/>
          <a:lstStyle/>
          <a:p>
            <a:r>
              <a:rPr lang="en-US" dirty="0"/>
              <a:t>Cas </a:t>
            </a:r>
            <a:r>
              <a:rPr lang="en-US" dirty="0" err="1"/>
              <a:t>particuliers</a:t>
            </a:r>
            <a:endParaRPr lang="fr-FR" dirty="0"/>
          </a:p>
        </p:txBody>
      </p:sp>
      <p:sp>
        <p:nvSpPr>
          <p:cNvPr id="3" name="Espace réservé du contenu 2">
            <a:extLst>
              <a:ext uri="{FF2B5EF4-FFF2-40B4-BE49-F238E27FC236}">
                <a16:creationId xmlns:a16="http://schemas.microsoft.com/office/drawing/2014/main" id="{852B37DF-459D-B4BC-2E83-B200477E6976}"/>
              </a:ext>
            </a:extLst>
          </p:cNvPr>
          <p:cNvSpPr>
            <a:spLocks noGrp="1"/>
          </p:cNvSpPr>
          <p:nvPr>
            <p:ph idx="1"/>
          </p:nvPr>
        </p:nvSpPr>
        <p:spPr>
          <a:xfrm>
            <a:off x="838200" y="1079666"/>
            <a:ext cx="10515600" cy="5104565"/>
          </a:xfrm>
        </p:spPr>
        <p:txBody>
          <a:bodyPr/>
          <a:lstStyle/>
          <a:p>
            <a:r>
              <a:rPr lang="fr-FR" dirty="0">
                <a:solidFill>
                  <a:srgbClr val="00596D"/>
                </a:solidFill>
              </a:rPr>
              <a:t>Archives politiques : </a:t>
            </a:r>
          </a:p>
          <a:p>
            <a:pPr lvl="1"/>
            <a:r>
              <a:rPr lang="fr-FR" sz="2500" dirty="0">
                <a:solidFill>
                  <a:srgbClr val="00596D"/>
                </a:solidFill>
              </a:rPr>
              <a:t>Les archives des cabinets et des exécutifs locaux sont des archives publiques et doivent être inclues dans le récolement.</a:t>
            </a:r>
          </a:p>
          <a:p>
            <a:pPr lvl="1"/>
            <a:r>
              <a:rPr lang="fr-FR" sz="2500" dirty="0">
                <a:solidFill>
                  <a:srgbClr val="00596D"/>
                </a:solidFill>
              </a:rPr>
              <a:t>Les archives liées à l’activité des élus dans le cadre d’un parti politique sont conservées en tant qu’archives privées.</a:t>
            </a:r>
          </a:p>
          <a:p>
            <a:pPr marL="457200" lvl="1" indent="0">
              <a:buNone/>
            </a:pPr>
            <a:endParaRPr lang="fr-FR" sz="2500" dirty="0">
              <a:solidFill>
                <a:srgbClr val="00596D"/>
              </a:solidFill>
            </a:endParaRPr>
          </a:p>
          <a:p>
            <a:r>
              <a:rPr lang="fr-FR" dirty="0">
                <a:solidFill>
                  <a:srgbClr val="00596D"/>
                </a:solidFill>
              </a:rPr>
              <a:t>Documentation officielle et administrative (JO, bulletins des lois) : </a:t>
            </a:r>
          </a:p>
          <a:p>
            <a:pPr lvl="1"/>
            <a:r>
              <a:rPr lang="fr-FR" sz="2500" dirty="0">
                <a:solidFill>
                  <a:srgbClr val="00596D"/>
                </a:solidFill>
              </a:rPr>
              <a:t>Ne pas les inclure dans le récolement car ne constituent pas des archives</a:t>
            </a:r>
            <a:endParaRPr lang="fr-FR" dirty="0">
              <a:solidFill>
                <a:srgbClr val="00596D"/>
              </a:solidFill>
            </a:endParaRPr>
          </a:p>
        </p:txBody>
      </p:sp>
      <p:sp>
        <p:nvSpPr>
          <p:cNvPr id="4" name="Espace réservé du pied de page 3">
            <a:extLst>
              <a:ext uri="{FF2B5EF4-FFF2-40B4-BE49-F238E27FC236}">
                <a16:creationId xmlns:a16="http://schemas.microsoft.com/office/drawing/2014/main" id="{C87700C7-950D-775F-5610-430577E4BDBA}"/>
              </a:ext>
            </a:extLst>
          </p:cNvPr>
          <p:cNvSpPr>
            <a:spLocks noGrp="1"/>
          </p:cNvSpPr>
          <p:nvPr>
            <p:ph type="ftr" sz="quarter" idx="10"/>
          </p:nvPr>
        </p:nvSpPr>
        <p:spPr/>
        <p:txBody>
          <a:bodyPr/>
          <a:lstStyle/>
          <a:p>
            <a:pPr fontAlgn="base">
              <a:lnSpc>
                <a:spcPct val="100000"/>
              </a:lnSpc>
              <a:spcBef>
                <a:spcPct val="0"/>
              </a:spcBef>
              <a:spcAft>
                <a:spcPct val="0"/>
              </a:spcAft>
              <a:buClrTx/>
              <a:buFontTx/>
              <a:buNone/>
            </a:pPr>
            <a:r>
              <a:rPr lang="fr-FR" altLang="fr-FR" dirty="0"/>
              <a:t>Archives : être en conformité avec la loi à la veille des élections municipales</a:t>
            </a:r>
          </a:p>
        </p:txBody>
      </p:sp>
    </p:spTree>
    <p:extLst>
      <p:ext uri="{BB962C8B-B14F-4D97-AF65-F5344CB8AC3E}">
        <p14:creationId xmlns:p14="http://schemas.microsoft.com/office/powerpoint/2010/main" val="1760649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FB406-86AE-20D9-360F-94A894C914E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932D7C1-3159-8666-BBEE-14B68880E8CB}"/>
              </a:ext>
            </a:extLst>
          </p:cNvPr>
          <p:cNvSpPr>
            <a:spLocks noGrp="1"/>
          </p:cNvSpPr>
          <p:nvPr>
            <p:ph type="title"/>
          </p:nvPr>
        </p:nvSpPr>
        <p:spPr>
          <a:xfrm>
            <a:off x="5881412" y="263525"/>
            <a:ext cx="6029851" cy="417512"/>
          </a:xfrm>
        </p:spPr>
        <p:txBody>
          <a:bodyPr/>
          <a:lstStyle/>
          <a:p>
            <a:r>
              <a:rPr lang="en-US" dirty="0" err="1"/>
              <a:t>Modalités</a:t>
            </a:r>
            <a:r>
              <a:rPr lang="en-US" dirty="0"/>
              <a:t> pratiques</a:t>
            </a:r>
            <a:endParaRPr lang="fr-FR" dirty="0"/>
          </a:p>
        </p:txBody>
      </p:sp>
      <p:sp>
        <p:nvSpPr>
          <p:cNvPr id="3" name="Espace réservé du contenu 2">
            <a:extLst>
              <a:ext uri="{FF2B5EF4-FFF2-40B4-BE49-F238E27FC236}">
                <a16:creationId xmlns:a16="http://schemas.microsoft.com/office/drawing/2014/main" id="{887751C8-97B4-CA89-7B9E-F7F331640C55}"/>
              </a:ext>
            </a:extLst>
          </p:cNvPr>
          <p:cNvSpPr>
            <a:spLocks noGrp="1"/>
          </p:cNvSpPr>
          <p:nvPr>
            <p:ph idx="1"/>
          </p:nvPr>
        </p:nvSpPr>
        <p:spPr>
          <a:xfrm>
            <a:off x="623612" y="971383"/>
            <a:ext cx="10515600" cy="4351338"/>
          </a:xfrm>
        </p:spPr>
        <p:txBody>
          <a:bodyPr/>
          <a:lstStyle/>
          <a:p>
            <a:pPr marL="0" indent="0">
              <a:buNone/>
            </a:pPr>
            <a:r>
              <a:rPr lang="fr-FR" sz="3200" dirty="0">
                <a:solidFill>
                  <a:srgbClr val="00596D"/>
                </a:solidFill>
              </a:rPr>
              <a:t>Comment procéder si les archives ne sont pas classées ?</a:t>
            </a:r>
          </a:p>
          <a:p>
            <a:pPr marL="0" indent="0">
              <a:buNone/>
            </a:pPr>
            <a:endParaRPr lang="fr-FR" sz="3200" dirty="0">
              <a:solidFill>
                <a:srgbClr val="00596D"/>
              </a:solidFill>
            </a:endParaRPr>
          </a:p>
          <a:p>
            <a:pPr lvl="1"/>
            <a:r>
              <a:rPr lang="fr-FR" sz="2800" dirty="0">
                <a:solidFill>
                  <a:srgbClr val="00596D"/>
                </a:solidFill>
              </a:rPr>
              <a:t> Ne pas classer dans l’urgence.</a:t>
            </a:r>
          </a:p>
          <a:p>
            <a:pPr lvl="1"/>
            <a:r>
              <a:rPr lang="fr-FR" sz="2800" dirty="0">
                <a:solidFill>
                  <a:srgbClr val="00596D"/>
                </a:solidFill>
              </a:rPr>
              <a:t> Ne pas faire d’élimination « sauvage »</a:t>
            </a:r>
          </a:p>
          <a:p>
            <a:pPr lvl="1"/>
            <a:r>
              <a:rPr lang="fr-FR" sz="2800" dirty="0">
                <a:solidFill>
                  <a:srgbClr val="00596D"/>
                </a:solidFill>
              </a:rPr>
              <a:t> Localiser les grandes séries de documents</a:t>
            </a:r>
          </a:p>
          <a:p>
            <a:pPr lvl="1"/>
            <a:r>
              <a:rPr lang="fr-FR" sz="2800" dirty="0">
                <a:solidFill>
                  <a:srgbClr val="00596D"/>
                </a:solidFill>
              </a:rPr>
              <a:t> Identifier les dates extrêmes (date la plus ancienne-date la plus récente)</a:t>
            </a:r>
          </a:p>
          <a:p>
            <a:pPr lvl="1"/>
            <a:r>
              <a:rPr lang="fr-FR" sz="2800" dirty="0">
                <a:solidFill>
                  <a:srgbClr val="00596D"/>
                </a:solidFill>
              </a:rPr>
              <a:t> Essayer d’identifier les lacunes</a:t>
            </a:r>
          </a:p>
        </p:txBody>
      </p:sp>
      <p:sp>
        <p:nvSpPr>
          <p:cNvPr id="4" name="Espace réservé du pied de page 3">
            <a:extLst>
              <a:ext uri="{FF2B5EF4-FFF2-40B4-BE49-F238E27FC236}">
                <a16:creationId xmlns:a16="http://schemas.microsoft.com/office/drawing/2014/main" id="{EFC3809F-9B87-391A-7A14-4BA5BC5E3378}"/>
              </a:ext>
            </a:extLst>
          </p:cNvPr>
          <p:cNvSpPr>
            <a:spLocks noGrp="1"/>
          </p:cNvSpPr>
          <p:nvPr>
            <p:ph type="ftr" sz="quarter" idx="10"/>
          </p:nvPr>
        </p:nvSpPr>
        <p:spPr/>
        <p:txBody>
          <a:bodyPr/>
          <a:lstStyle/>
          <a:p>
            <a:pPr fontAlgn="base">
              <a:lnSpc>
                <a:spcPct val="100000"/>
              </a:lnSpc>
              <a:spcBef>
                <a:spcPct val="0"/>
              </a:spcBef>
              <a:spcAft>
                <a:spcPct val="0"/>
              </a:spcAft>
              <a:buClrTx/>
              <a:buFontTx/>
              <a:buNone/>
            </a:pPr>
            <a:r>
              <a:rPr lang="fr-FR" altLang="fr-FR" dirty="0"/>
              <a:t>Archives : être en conformité avec la loi à la veille des élections municipales</a:t>
            </a:r>
          </a:p>
        </p:txBody>
      </p:sp>
    </p:spTree>
    <p:extLst>
      <p:ext uri="{BB962C8B-B14F-4D97-AF65-F5344CB8AC3E}">
        <p14:creationId xmlns:p14="http://schemas.microsoft.com/office/powerpoint/2010/main" val="13954553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FCE83-49A1-6411-A07F-03D4C9EB60B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698A3FB-1E33-DDD5-C558-415E6AA3CB8E}"/>
              </a:ext>
            </a:extLst>
          </p:cNvPr>
          <p:cNvSpPr>
            <a:spLocks noGrp="1"/>
          </p:cNvSpPr>
          <p:nvPr>
            <p:ph type="title"/>
          </p:nvPr>
        </p:nvSpPr>
        <p:spPr>
          <a:xfrm>
            <a:off x="6916127" y="263525"/>
            <a:ext cx="5007167" cy="417512"/>
          </a:xfrm>
        </p:spPr>
        <p:txBody>
          <a:bodyPr/>
          <a:lstStyle/>
          <a:p>
            <a:r>
              <a:rPr lang="en-US" dirty="0"/>
              <a:t>À </a:t>
            </a:r>
            <a:r>
              <a:rPr lang="en-US" dirty="0" err="1"/>
              <a:t>votre</a:t>
            </a:r>
            <a:r>
              <a:rPr lang="en-US" dirty="0"/>
              <a:t> service !</a:t>
            </a:r>
            <a:endParaRPr lang="fr-FR" dirty="0"/>
          </a:p>
        </p:txBody>
      </p:sp>
      <p:sp>
        <p:nvSpPr>
          <p:cNvPr id="3" name="Espace réservé du contenu 2">
            <a:extLst>
              <a:ext uri="{FF2B5EF4-FFF2-40B4-BE49-F238E27FC236}">
                <a16:creationId xmlns:a16="http://schemas.microsoft.com/office/drawing/2014/main" id="{61FD6788-89BF-5B70-FD80-38B6016A7952}"/>
              </a:ext>
            </a:extLst>
          </p:cNvPr>
          <p:cNvSpPr>
            <a:spLocks noGrp="1"/>
          </p:cNvSpPr>
          <p:nvPr>
            <p:ph idx="1"/>
          </p:nvPr>
        </p:nvSpPr>
        <p:spPr>
          <a:xfrm>
            <a:off x="276726" y="1440613"/>
            <a:ext cx="11646567" cy="4767681"/>
          </a:xfrm>
        </p:spPr>
        <p:txBody>
          <a:bodyPr/>
          <a:lstStyle/>
          <a:p>
            <a:r>
              <a:rPr lang="fr-FR" dirty="0">
                <a:solidFill>
                  <a:srgbClr val="00596D"/>
                </a:solidFill>
              </a:rPr>
              <a:t>La Mission archives du CDG 34 peut faire ce récolement à votre place : </a:t>
            </a:r>
          </a:p>
          <a:p>
            <a:pPr lvl="1"/>
            <a:r>
              <a:rPr lang="fr-FR" sz="2500" dirty="0">
                <a:solidFill>
                  <a:srgbClr val="00596D"/>
                </a:solidFill>
              </a:rPr>
              <a:t>Permet de vous libérer du temps pendant la période parfois chargée et agitée des élections,</a:t>
            </a:r>
          </a:p>
          <a:p>
            <a:pPr lvl="1"/>
            <a:r>
              <a:rPr lang="fr-FR" sz="2500" dirty="0">
                <a:solidFill>
                  <a:srgbClr val="00596D"/>
                </a:solidFill>
              </a:rPr>
              <a:t>Permet de sécuriser l’ancien et le nouveau maire par un récolement précis,</a:t>
            </a:r>
          </a:p>
          <a:p>
            <a:pPr lvl="1"/>
            <a:r>
              <a:rPr lang="fr-FR" sz="2500" dirty="0">
                <a:solidFill>
                  <a:srgbClr val="00596D"/>
                </a:solidFill>
              </a:rPr>
              <a:t>Permet de faire appel à des professionnels extérieurs aux problématiques internes de la collectivité.</a:t>
            </a:r>
          </a:p>
          <a:p>
            <a:pPr marL="342900" lvl="1" indent="0">
              <a:buNone/>
            </a:pPr>
            <a:endParaRPr lang="fr-FR" sz="2500" dirty="0">
              <a:solidFill>
                <a:srgbClr val="00596D"/>
              </a:solidFill>
            </a:endParaRPr>
          </a:p>
          <a:p>
            <a:r>
              <a:rPr lang="fr-FR" dirty="0">
                <a:solidFill>
                  <a:srgbClr val="00596D"/>
                </a:solidFill>
              </a:rPr>
              <a:t>Durée et coût : 1 jour en moyenne (480 €)</a:t>
            </a:r>
          </a:p>
        </p:txBody>
      </p:sp>
      <p:sp>
        <p:nvSpPr>
          <p:cNvPr id="4" name="Espace réservé du pied de page 3">
            <a:extLst>
              <a:ext uri="{FF2B5EF4-FFF2-40B4-BE49-F238E27FC236}">
                <a16:creationId xmlns:a16="http://schemas.microsoft.com/office/drawing/2014/main" id="{05A0525C-33D9-651D-4E8C-495B370BC11A}"/>
              </a:ext>
            </a:extLst>
          </p:cNvPr>
          <p:cNvSpPr>
            <a:spLocks noGrp="1"/>
          </p:cNvSpPr>
          <p:nvPr>
            <p:ph type="ftr" sz="quarter" idx="10"/>
          </p:nvPr>
        </p:nvSpPr>
        <p:spPr/>
        <p:txBody>
          <a:bodyPr/>
          <a:lstStyle/>
          <a:p>
            <a:pPr fontAlgn="base">
              <a:lnSpc>
                <a:spcPct val="100000"/>
              </a:lnSpc>
              <a:spcBef>
                <a:spcPct val="0"/>
              </a:spcBef>
              <a:spcAft>
                <a:spcPct val="0"/>
              </a:spcAft>
              <a:buClrTx/>
              <a:buFontTx/>
              <a:buNone/>
            </a:pPr>
            <a:r>
              <a:rPr lang="fr-FR" altLang="fr-FR" dirty="0"/>
              <a:t>Archives : être en conformité avec la loi à la veille des élections municipales</a:t>
            </a:r>
          </a:p>
        </p:txBody>
      </p:sp>
    </p:spTree>
    <p:extLst>
      <p:ext uri="{BB962C8B-B14F-4D97-AF65-F5344CB8AC3E}">
        <p14:creationId xmlns:p14="http://schemas.microsoft.com/office/powerpoint/2010/main" val="19127221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6625" y="485775"/>
            <a:ext cx="10645775" cy="417513"/>
          </a:xfrm>
        </p:spPr>
        <p:txBody>
          <a:bodyPr/>
          <a:lstStyle/>
          <a:p>
            <a:pPr algn="r">
              <a:defRPr/>
            </a:pPr>
            <a:r>
              <a:rPr lang="fr-FR" altLang="fr-FR" b="1" dirty="0">
                <a:latin typeface="+mj-lt"/>
              </a:rPr>
              <a:t>Pour aller plus loin</a:t>
            </a:r>
            <a:endParaRPr lang="fr-FR" b="1" dirty="0">
              <a:latin typeface="+mj-lt"/>
            </a:endParaRPr>
          </a:p>
        </p:txBody>
      </p:sp>
      <p:sp>
        <p:nvSpPr>
          <p:cNvPr id="174083"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sp>
        <p:nvSpPr>
          <p:cNvPr id="7" name="Espace réservé du contenu 2"/>
          <p:cNvSpPr>
            <a:spLocks noGrp="1"/>
          </p:cNvSpPr>
          <p:nvPr>
            <p:ph idx="1"/>
          </p:nvPr>
        </p:nvSpPr>
        <p:spPr>
          <a:xfrm>
            <a:off x="1663700" y="1301750"/>
            <a:ext cx="9191625" cy="4657725"/>
          </a:xfrm>
        </p:spPr>
        <p:txBody>
          <a:bodyPr/>
          <a:lstStyle/>
          <a:p>
            <a:pPr algn="just">
              <a:defRPr/>
            </a:pPr>
            <a:endParaRPr lang="fr-FR" sz="2400" dirty="0">
              <a:solidFill>
                <a:schemeClr val="tx1">
                  <a:lumMod val="90000"/>
                  <a:lumOff val="10000"/>
                </a:schemeClr>
              </a:solidFill>
              <a:latin typeface="+mn-lt"/>
              <a:cs typeface="Calibri" panose="020F0502020204030204" pitchFamily="34" charset="0"/>
            </a:endParaRPr>
          </a:p>
          <a:p>
            <a:pPr>
              <a:defRPr/>
            </a:pPr>
            <a:r>
              <a:rPr lang="fr-FR" sz="2400" dirty="0">
                <a:solidFill>
                  <a:schemeClr val="tx1">
                    <a:lumMod val="90000"/>
                    <a:lumOff val="10000"/>
                  </a:schemeClr>
                </a:solidFill>
                <a:latin typeface="+mn-lt"/>
                <a:cs typeface="Calibri" panose="020F0502020204030204" pitchFamily="34" charset="0"/>
              </a:rPr>
              <a:t>France archives, le portail des archives en France : </a:t>
            </a:r>
            <a:r>
              <a:rPr lang="fr-FR" sz="2400" dirty="0">
                <a:latin typeface="+mn-lt"/>
                <a:cs typeface="Calibri" panose="020F0502020204030204" pitchFamily="34" charset="0"/>
                <a:hlinkClick r:id="rId4"/>
              </a:rPr>
              <a:t>https://francearchives.gouv.fr/</a:t>
            </a:r>
            <a:endParaRPr lang="fr-FR" sz="2400" dirty="0">
              <a:latin typeface="+mn-lt"/>
              <a:cs typeface="Calibri" panose="020F0502020204030204" pitchFamily="34" charset="0"/>
            </a:endParaRPr>
          </a:p>
          <a:p>
            <a:pPr>
              <a:defRPr/>
            </a:pPr>
            <a:endParaRPr lang="fr-FR" sz="2400" dirty="0">
              <a:latin typeface="+mn-lt"/>
              <a:cs typeface="Calibri" panose="020F0502020204030204" pitchFamily="34" charset="0"/>
            </a:endParaRPr>
          </a:p>
          <a:p>
            <a:pPr>
              <a:defRPr/>
            </a:pPr>
            <a:r>
              <a:rPr lang="fr-FR" sz="2400" dirty="0">
                <a:solidFill>
                  <a:schemeClr val="tx1">
                    <a:lumMod val="90000"/>
                    <a:lumOff val="10000"/>
                  </a:schemeClr>
                </a:solidFill>
                <a:latin typeface="+mn-lt"/>
                <a:cs typeface="Calibri" panose="020F0502020204030204" pitchFamily="34" charset="0"/>
              </a:rPr>
              <a:t>Commission d’accès aux documents administratifs : </a:t>
            </a:r>
            <a:r>
              <a:rPr lang="fr-FR" sz="2400" dirty="0">
                <a:latin typeface="+mn-lt"/>
                <a:cs typeface="Calibri" panose="020F0502020204030204" pitchFamily="34" charset="0"/>
                <a:hlinkClick r:id="rId5"/>
              </a:rPr>
              <a:t>https://www.cada.fr/</a:t>
            </a:r>
            <a:endParaRPr lang="fr-FR" sz="2400" dirty="0">
              <a:latin typeface="+mn-lt"/>
              <a:cs typeface="Calibri" panose="020F0502020204030204" pitchFamily="34" charset="0"/>
            </a:endParaRPr>
          </a:p>
          <a:p>
            <a:pPr marL="0" indent="0">
              <a:buFontTx/>
              <a:buNone/>
              <a:defRPr/>
            </a:pPr>
            <a:endParaRPr lang="fr-FR" sz="2400" dirty="0">
              <a:latin typeface="+mn-lt"/>
              <a:cs typeface="Calibri" panose="020F0502020204030204" pitchFamily="34" charset="0"/>
            </a:endParaRPr>
          </a:p>
          <a:p>
            <a:pPr>
              <a:defRPr/>
            </a:pPr>
            <a:r>
              <a:rPr lang="fr-FR" sz="2400" dirty="0">
                <a:solidFill>
                  <a:schemeClr val="tx1">
                    <a:lumMod val="90000"/>
                    <a:lumOff val="10000"/>
                  </a:schemeClr>
                </a:solidFill>
                <a:latin typeface="+mn-lt"/>
                <a:cs typeface="Calibri" panose="020F0502020204030204" pitchFamily="34" charset="0"/>
              </a:rPr>
              <a:t>Archives départementales de l’Hérault : </a:t>
            </a:r>
            <a:r>
              <a:rPr lang="fr-FR" sz="2400" dirty="0">
                <a:latin typeface="+mn-lt"/>
                <a:cs typeface="Calibri" panose="020F0502020204030204" pitchFamily="34" charset="0"/>
                <a:hlinkClick r:id="rId6"/>
              </a:rPr>
              <a:t>https://pierresvives.herault.fr/</a:t>
            </a:r>
            <a:endParaRPr lang="fr-FR" sz="2400" dirty="0">
              <a:latin typeface="+mn-lt"/>
              <a:cs typeface="Calibri" panose="020F0502020204030204" pitchFamily="34" charset="0"/>
            </a:endParaRPr>
          </a:p>
          <a:p>
            <a:pPr marL="0" indent="0" algn="just" eaLnBrk="1" hangingPunct="1">
              <a:buFontTx/>
              <a:buNone/>
              <a:defRPr/>
            </a:pPr>
            <a:endParaRPr lang="fr-FR" altLang="fr-FR" sz="2400" dirty="0">
              <a:solidFill>
                <a:schemeClr val="tx1">
                  <a:lumMod val="90000"/>
                  <a:lumOff val="10000"/>
                </a:schemeClr>
              </a:solidFill>
              <a:latin typeface="+mn-lt"/>
              <a:cs typeface="Calibri" panose="020F050202020403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00125" y="2283160"/>
            <a:ext cx="10363200" cy="1960563"/>
          </a:xfrm>
        </p:spPr>
        <p:txBody>
          <a:bodyPr/>
          <a:lstStyle/>
          <a:p>
            <a:pPr>
              <a:defRPr/>
            </a:pPr>
            <a:r>
              <a:rPr lang="fr-FR" sz="4800" dirty="0">
                <a:solidFill>
                  <a:schemeClr val="tx1">
                    <a:lumMod val="90000"/>
                    <a:lumOff val="10000"/>
                  </a:schemeClr>
                </a:solidFill>
              </a:rPr>
              <a:t>MERCI DE VOTRE ATTENTION</a:t>
            </a:r>
          </a:p>
        </p:txBody>
      </p:sp>
      <p:pic>
        <p:nvPicPr>
          <p:cNvPr id="3" name="Image 2">
            <a:extLst>
              <a:ext uri="{FF2B5EF4-FFF2-40B4-BE49-F238E27FC236}">
                <a16:creationId xmlns:a16="http://schemas.microsoft.com/office/drawing/2014/main" id="{3F8205C9-B002-C4C1-F7CF-050736154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665" y="4983933"/>
            <a:ext cx="2625933" cy="1854014"/>
          </a:xfrm>
          <a:prstGeom prst="rect">
            <a:avLst/>
          </a:prstGeom>
        </p:spPr>
      </p:pic>
      <p:sp>
        <p:nvSpPr>
          <p:cNvPr id="5" name="ZoneTexte 4">
            <a:extLst>
              <a:ext uri="{FF2B5EF4-FFF2-40B4-BE49-F238E27FC236}">
                <a16:creationId xmlns:a16="http://schemas.microsoft.com/office/drawing/2014/main" id="{C592E451-EA1B-4A74-B6AD-552851CEC840}"/>
              </a:ext>
            </a:extLst>
          </p:cNvPr>
          <p:cNvSpPr txBox="1"/>
          <p:nvPr/>
        </p:nvSpPr>
        <p:spPr>
          <a:xfrm>
            <a:off x="1000125" y="3516104"/>
            <a:ext cx="6466972" cy="954107"/>
          </a:xfrm>
          <a:prstGeom prst="rect">
            <a:avLst/>
          </a:prstGeom>
          <a:noFill/>
        </p:spPr>
        <p:txBody>
          <a:bodyPr wrap="square">
            <a:spAutoFit/>
          </a:bodyPr>
          <a:lstStyle/>
          <a:p>
            <a:r>
              <a:rPr lang="en-US" sz="2800" dirty="0">
                <a:solidFill>
                  <a:srgbClr val="00596D"/>
                </a:solidFill>
                <a:latin typeface="+mn-lt"/>
                <a:hlinkClick r:id="rId3">
                  <a:extLst>
                    <a:ext uri="{A12FA001-AC4F-418D-AE19-62706E023703}">
                      <ahyp:hlinkClr xmlns:ahyp="http://schemas.microsoft.com/office/drawing/2018/hyperlinkcolor" val="tx"/>
                    </a:ext>
                  </a:extLst>
                </a:hlinkClick>
              </a:rPr>
              <a:t>missionarchives@cdg34.fr</a:t>
            </a:r>
            <a:br>
              <a:rPr lang="en-US" sz="2800" dirty="0">
                <a:solidFill>
                  <a:srgbClr val="00596D"/>
                </a:solidFill>
                <a:latin typeface="+mn-lt"/>
              </a:rPr>
            </a:br>
            <a:r>
              <a:rPr lang="en-US" sz="2800" dirty="0">
                <a:solidFill>
                  <a:srgbClr val="00596D"/>
                </a:solidFill>
                <a:latin typeface="+mn-lt"/>
              </a:rPr>
              <a:t>04 67 67 37 50</a:t>
            </a:r>
            <a:endParaRPr lang="fr-FR" sz="2800" dirty="0">
              <a:solidFill>
                <a:srgbClr val="00596D"/>
              </a:solidFill>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74700" y="1828800"/>
            <a:ext cx="10515600" cy="3011488"/>
          </a:xfrm>
        </p:spPr>
        <p:txBody>
          <a:bodyPr/>
          <a:lstStyle/>
          <a:p>
            <a:pPr algn="ctr">
              <a:defRPr/>
            </a:pPr>
            <a:r>
              <a:rPr lang="fr-FR" dirty="0">
                <a:solidFill>
                  <a:schemeClr val="tx1">
                    <a:lumMod val="90000"/>
                    <a:lumOff val="10000"/>
                  </a:schemeClr>
                </a:solidFill>
                <a:latin typeface="+mj-lt"/>
                <a:cs typeface="Calibri" panose="020F0502020204030204" pitchFamily="34" charset="0"/>
              </a:rPr>
              <a:t>Le statut public des archives </a:t>
            </a:r>
            <a:br>
              <a:rPr lang="fr-FR" dirty="0">
                <a:solidFill>
                  <a:schemeClr val="tx1">
                    <a:lumMod val="90000"/>
                    <a:lumOff val="10000"/>
                  </a:schemeClr>
                </a:solidFill>
                <a:latin typeface="+mj-lt"/>
                <a:cs typeface="Calibri" panose="020F0502020204030204" pitchFamily="34" charset="0"/>
              </a:rPr>
            </a:br>
            <a:r>
              <a:rPr lang="fr-FR" dirty="0">
                <a:solidFill>
                  <a:schemeClr val="tx1">
                    <a:lumMod val="90000"/>
                    <a:lumOff val="10000"/>
                  </a:schemeClr>
                </a:solidFill>
                <a:latin typeface="+mj-lt"/>
                <a:cs typeface="Calibri" panose="020F0502020204030204" pitchFamily="34" charset="0"/>
              </a:rPr>
              <a:t>entraîne un certain nombre de contraintes légales</a:t>
            </a:r>
            <a:br>
              <a:rPr lang="fr-FR" dirty="0">
                <a:solidFill>
                  <a:srgbClr val="71ABBA"/>
                </a:solidFill>
                <a:latin typeface="Calibri" panose="020F0502020204030204" pitchFamily="34" charset="0"/>
                <a:cs typeface="Calibri" panose="020F0502020204030204" pitchFamily="34" charset="0"/>
              </a:rPr>
            </a:br>
            <a:endParaRPr lang="fr-FR" dirty="0"/>
          </a:p>
        </p:txBody>
      </p:sp>
      <p:sp>
        <p:nvSpPr>
          <p:cNvPr id="32771"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t>Archives : être en conformité avec la loi à la veille des élections municipales</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2476500" y="274638"/>
            <a:ext cx="9105900" cy="417512"/>
          </a:xfrm>
        </p:spPr>
        <p:txBody>
          <a:bodyPr/>
          <a:lstStyle/>
          <a:p>
            <a:pPr algn="r">
              <a:defRPr/>
            </a:pPr>
            <a:r>
              <a:rPr lang="fr-FR" altLang="fr-FR" b="1" dirty="0">
                <a:latin typeface="+mj-lt"/>
              </a:rPr>
              <a:t>Les contraintes légales</a:t>
            </a:r>
          </a:p>
        </p:txBody>
      </p:sp>
      <p:sp>
        <p:nvSpPr>
          <p:cNvPr id="3" name="Espace réservé du contenu 2"/>
          <p:cNvSpPr>
            <a:spLocks noGrp="1"/>
          </p:cNvSpPr>
          <p:nvPr>
            <p:ph idx="1"/>
          </p:nvPr>
        </p:nvSpPr>
        <p:spPr>
          <a:xfrm>
            <a:off x="825500" y="1101725"/>
            <a:ext cx="10515600" cy="4486275"/>
          </a:xfrm>
        </p:spPr>
        <p:txBody>
          <a:bodyPr/>
          <a:lstStyle/>
          <a:p>
            <a:pPr marL="0" indent="0" algn="just" eaLnBrk="1" hangingPunct="1">
              <a:buFontTx/>
              <a:buNone/>
              <a:defRPr/>
            </a:pPr>
            <a:r>
              <a:rPr lang="fr-FR" altLang="fr-FR" sz="2400" dirty="0">
                <a:solidFill>
                  <a:schemeClr val="tx1">
                    <a:lumMod val="90000"/>
                    <a:lumOff val="10000"/>
                  </a:schemeClr>
                </a:solidFill>
                <a:latin typeface="+mn-lt"/>
                <a:cs typeface="Calibri" panose="020F0502020204030204" pitchFamily="34" charset="0"/>
              </a:rPr>
              <a:t>Les archives publiques sont </a:t>
            </a:r>
            <a:r>
              <a:rPr lang="fr-FR" altLang="fr-FR" sz="2400" b="1" dirty="0">
                <a:solidFill>
                  <a:srgbClr val="FFAA32"/>
                </a:solidFill>
                <a:latin typeface="+mn-lt"/>
                <a:cs typeface="Calibri" panose="020F0502020204030204" pitchFamily="34" charset="0"/>
              </a:rPr>
              <a:t>inaliénables</a:t>
            </a:r>
            <a:r>
              <a:rPr lang="fr-FR" altLang="fr-FR" sz="2400" dirty="0">
                <a:solidFill>
                  <a:schemeClr val="tx1">
                    <a:lumMod val="90000"/>
                    <a:lumOff val="10000"/>
                  </a:schemeClr>
                </a:solidFill>
                <a:latin typeface="+mn-lt"/>
                <a:cs typeface="Calibri" panose="020F0502020204030204" pitchFamily="34" charset="0"/>
              </a:rPr>
              <a:t> et </a:t>
            </a:r>
            <a:r>
              <a:rPr lang="fr-FR" altLang="fr-FR" sz="2400" b="1" dirty="0">
                <a:solidFill>
                  <a:srgbClr val="FFAA32"/>
                </a:solidFill>
                <a:latin typeface="+mn-lt"/>
                <a:cs typeface="Calibri" panose="020F0502020204030204" pitchFamily="34" charset="0"/>
              </a:rPr>
              <a:t>imprescriptibles</a:t>
            </a:r>
            <a:r>
              <a:rPr lang="fr-FR" altLang="fr-FR" sz="2400" dirty="0">
                <a:solidFill>
                  <a:schemeClr val="tx1">
                    <a:lumMod val="90000"/>
                    <a:lumOff val="10000"/>
                  </a:schemeClr>
                </a:solidFill>
                <a:latin typeface="+mn-lt"/>
                <a:cs typeface="Calibri" panose="020F0502020204030204" pitchFamily="34" charset="0"/>
              </a:rPr>
              <a:t>. Elles font partie du domaine public mobilier de la commune.</a:t>
            </a:r>
          </a:p>
          <a:p>
            <a:pPr marL="0" indent="0" algn="just" eaLnBrk="1" hangingPunct="1">
              <a:buFontTx/>
              <a:buNone/>
              <a:defRPr/>
            </a:pPr>
            <a:endParaRPr lang="fr-FR" altLang="fr-FR" sz="2400" dirty="0">
              <a:solidFill>
                <a:schemeClr val="tx1">
                  <a:lumMod val="90000"/>
                  <a:lumOff val="10000"/>
                </a:schemeClr>
              </a:solidFill>
              <a:latin typeface="+mn-lt"/>
              <a:cs typeface="Calibri" panose="020F0502020204030204" pitchFamily="34" charset="0"/>
            </a:endParaRPr>
          </a:p>
          <a:p>
            <a:pPr marL="0" indent="0" algn="just" eaLnBrk="1" hangingPunct="1">
              <a:buFontTx/>
              <a:buNone/>
              <a:defRPr/>
            </a:pPr>
            <a:r>
              <a:rPr lang="fr-FR" altLang="fr-FR" sz="2400" dirty="0">
                <a:solidFill>
                  <a:schemeClr val="tx1">
                    <a:lumMod val="90000"/>
                    <a:lumOff val="10000"/>
                  </a:schemeClr>
                </a:solidFill>
                <a:latin typeface="+mn-lt"/>
                <a:cs typeface="Calibri" panose="020F0502020204030204" pitchFamily="34" charset="0"/>
              </a:rPr>
              <a:t>Ainsi :</a:t>
            </a:r>
          </a:p>
          <a:p>
            <a:pPr marL="0" indent="0" algn="just" eaLnBrk="1" hangingPunct="1">
              <a:buFontTx/>
              <a:buNone/>
              <a:defRPr/>
            </a:pPr>
            <a:endParaRPr lang="fr-FR" altLang="fr-FR" sz="2400" dirty="0">
              <a:solidFill>
                <a:schemeClr val="tx1">
                  <a:lumMod val="90000"/>
                  <a:lumOff val="10000"/>
                </a:schemeClr>
              </a:solidFill>
              <a:latin typeface="+mn-lt"/>
              <a:cs typeface="Calibri" panose="020F0502020204030204" pitchFamily="34" charset="0"/>
            </a:endParaRPr>
          </a:p>
          <a:p>
            <a:pPr>
              <a:defRPr/>
            </a:pPr>
            <a:r>
              <a:rPr lang="fr-FR" altLang="fr-FR" sz="2400" dirty="0">
                <a:solidFill>
                  <a:schemeClr val="tx1">
                    <a:lumMod val="90000"/>
                    <a:lumOff val="10000"/>
                  </a:schemeClr>
                </a:solidFill>
                <a:latin typeface="+mn-lt"/>
                <a:cs typeface="Calibri" panose="020F0502020204030204" pitchFamily="34" charset="0"/>
              </a:rPr>
              <a:t>Nul ne peut détenir sans droit ni titre des archives publiques </a:t>
            </a:r>
          </a:p>
          <a:p>
            <a:pPr marL="0" indent="0">
              <a:buFontTx/>
              <a:buNone/>
              <a:defRPr/>
            </a:pPr>
            <a:r>
              <a:rPr lang="fr-FR" altLang="fr-FR" sz="2400" dirty="0">
                <a:solidFill>
                  <a:schemeClr val="tx1">
                    <a:lumMod val="90000"/>
                    <a:lumOff val="10000"/>
                  </a:schemeClr>
                </a:solidFill>
                <a:latin typeface="+mn-lt"/>
                <a:cs typeface="Calibri" panose="020F0502020204030204" pitchFamily="34" charset="0"/>
              </a:rPr>
              <a:t>(CP art. L212-1).</a:t>
            </a:r>
          </a:p>
          <a:p>
            <a:pPr marL="0" indent="0">
              <a:buFontTx/>
              <a:buNone/>
              <a:defRPr/>
            </a:pPr>
            <a:endParaRPr lang="fr-FR" altLang="fr-FR" sz="2400" dirty="0">
              <a:solidFill>
                <a:schemeClr val="tx1">
                  <a:lumMod val="90000"/>
                  <a:lumOff val="10000"/>
                </a:schemeClr>
              </a:solidFill>
              <a:latin typeface="+mn-lt"/>
              <a:cs typeface="Calibri" panose="020F0502020204030204" pitchFamily="34" charset="0"/>
            </a:endParaRPr>
          </a:p>
          <a:p>
            <a:pPr>
              <a:defRPr/>
            </a:pPr>
            <a:r>
              <a:rPr lang="fr-FR" altLang="fr-FR" sz="2400" dirty="0">
                <a:solidFill>
                  <a:schemeClr val="tx1">
                    <a:lumMod val="90000"/>
                    <a:lumOff val="10000"/>
                  </a:schemeClr>
                </a:solidFill>
                <a:latin typeface="+mn-lt"/>
                <a:cs typeface="Calibri" panose="020F0502020204030204" pitchFamily="34" charset="0"/>
              </a:rPr>
              <a:t>L’autorité exécutive est responsable civilement et pénalement du maintien de l’intégrité des archives de sa structure </a:t>
            </a:r>
          </a:p>
          <a:p>
            <a:pPr marL="0" indent="0">
              <a:buFontTx/>
              <a:buNone/>
              <a:defRPr/>
            </a:pPr>
            <a:r>
              <a:rPr lang="fr-FR" altLang="fr-FR" sz="2400" dirty="0">
                <a:solidFill>
                  <a:schemeClr val="tx1">
                    <a:lumMod val="90000"/>
                    <a:lumOff val="10000"/>
                  </a:schemeClr>
                </a:solidFill>
                <a:latin typeface="+mn-lt"/>
                <a:cs typeface="Calibri" panose="020F0502020204030204" pitchFamily="34" charset="0"/>
              </a:rPr>
              <a:t>(CP art. L214-3 et 214-4).</a:t>
            </a:r>
          </a:p>
          <a:p>
            <a:pPr>
              <a:defRPr/>
            </a:pPr>
            <a:endParaRPr lang="fr-FR" dirty="0"/>
          </a:p>
        </p:txBody>
      </p:sp>
      <p:sp>
        <p:nvSpPr>
          <p:cNvPr id="34820"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12800" y="263525"/>
            <a:ext cx="10515600" cy="5616575"/>
          </a:xfrm>
        </p:spPr>
        <p:txBody>
          <a:bodyPr/>
          <a:lstStyle/>
          <a:p>
            <a:pPr marL="0" indent="0" algn="just" eaLnBrk="1" hangingPunct="1">
              <a:buFont typeface="Arial" panose="020B0604020202020204" pitchFamily="34" charset="0"/>
              <a:buNone/>
              <a:defRPr/>
            </a:pPr>
            <a:r>
              <a:rPr lang="fr-FR" sz="2600" dirty="0">
                <a:solidFill>
                  <a:schemeClr val="tx1">
                    <a:lumMod val="90000"/>
                    <a:lumOff val="10000"/>
                  </a:schemeClr>
                </a:solidFill>
                <a:latin typeface="+mn-lt"/>
                <a:cs typeface="Calibri" panose="020F0502020204030204" pitchFamily="34" charset="0"/>
              </a:rPr>
              <a:t>Les collectivités territoriales et leurs groupements sont </a:t>
            </a:r>
            <a:r>
              <a:rPr lang="fr-FR" sz="2600" b="1" dirty="0">
                <a:solidFill>
                  <a:schemeClr val="tx1">
                    <a:lumMod val="90000"/>
                    <a:lumOff val="10000"/>
                  </a:schemeClr>
                </a:solidFill>
                <a:latin typeface="+mn-lt"/>
                <a:cs typeface="Calibri" panose="020F0502020204030204" pitchFamily="34" charset="0"/>
              </a:rPr>
              <a:t>propriétaires</a:t>
            </a:r>
            <a:r>
              <a:rPr lang="fr-FR" sz="2600" dirty="0">
                <a:solidFill>
                  <a:schemeClr val="tx1">
                    <a:lumMod val="90000"/>
                    <a:lumOff val="10000"/>
                  </a:schemeClr>
                </a:solidFill>
                <a:latin typeface="+mn-lt"/>
                <a:cs typeface="Calibri" panose="020F0502020204030204" pitchFamily="34" charset="0"/>
              </a:rPr>
              <a:t> de leurs archives et sont </a:t>
            </a:r>
            <a:r>
              <a:rPr lang="fr-FR" sz="2600" b="1" dirty="0">
                <a:solidFill>
                  <a:schemeClr val="tx1">
                    <a:lumMod val="90000"/>
                    <a:lumOff val="10000"/>
                  </a:schemeClr>
                </a:solidFill>
                <a:latin typeface="+mn-lt"/>
                <a:cs typeface="Calibri" panose="020F0502020204030204" pitchFamily="34" charset="0"/>
              </a:rPr>
              <a:t>responsables</a:t>
            </a:r>
            <a:r>
              <a:rPr lang="fr-FR" sz="2600" dirty="0">
                <a:solidFill>
                  <a:schemeClr val="tx1">
                    <a:lumMod val="90000"/>
                    <a:lumOff val="10000"/>
                  </a:schemeClr>
                </a:solidFill>
                <a:latin typeface="+mn-lt"/>
                <a:cs typeface="Calibri" panose="020F0502020204030204" pitchFamily="34" charset="0"/>
              </a:rPr>
              <a:t> de leur </a:t>
            </a:r>
            <a:r>
              <a:rPr lang="fr-FR" sz="2600" b="1" dirty="0">
                <a:solidFill>
                  <a:schemeClr val="tx1">
                    <a:lumMod val="90000"/>
                    <a:lumOff val="10000"/>
                  </a:schemeClr>
                </a:solidFill>
                <a:latin typeface="+mn-lt"/>
                <a:cs typeface="Calibri" panose="020F0502020204030204" pitchFamily="34" charset="0"/>
              </a:rPr>
              <a:t>conservation</a:t>
            </a:r>
            <a:r>
              <a:rPr lang="fr-FR" sz="2600" dirty="0">
                <a:solidFill>
                  <a:schemeClr val="tx1">
                    <a:lumMod val="90000"/>
                    <a:lumOff val="10000"/>
                  </a:schemeClr>
                </a:solidFill>
                <a:latin typeface="+mn-lt"/>
                <a:cs typeface="Calibri" panose="020F0502020204030204" pitchFamily="34" charset="0"/>
              </a:rPr>
              <a:t> et de leur </a:t>
            </a:r>
            <a:r>
              <a:rPr lang="fr-FR" sz="2600" b="1" dirty="0">
                <a:solidFill>
                  <a:schemeClr val="tx1">
                    <a:lumMod val="90000"/>
                    <a:lumOff val="10000"/>
                  </a:schemeClr>
                </a:solidFill>
                <a:latin typeface="+mn-lt"/>
                <a:cs typeface="Calibri" panose="020F0502020204030204" pitchFamily="34" charset="0"/>
              </a:rPr>
              <a:t>mise en valeur </a:t>
            </a:r>
            <a:r>
              <a:rPr lang="fr-FR" sz="2600" dirty="0">
                <a:solidFill>
                  <a:schemeClr val="tx1">
                    <a:lumMod val="90000"/>
                    <a:lumOff val="10000"/>
                  </a:schemeClr>
                </a:solidFill>
                <a:latin typeface="+mn-lt"/>
                <a:cs typeface="Calibri" panose="020F0502020204030204" pitchFamily="34" charset="0"/>
              </a:rPr>
              <a:t>(CP art. L212-6).</a:t>
            </a:r>
          </a:p>
          <a:p>
            <a:pPr marL="0" indent="0" algn="just" eaLnBrk="1" hangingPunct="1">
              <a:buFont typeface="Arial" panose="020B0604020202020204" pitchFamily="34" charset="0"/>
              <a:buNone/>
              <a:defRPr/>
            </a:pPr>
            <a:endParaRPr lang="fr-FR" sz="2600" dirty="0">
              <a:solidFill>
                <a:schemeClr val="tx1">
                  <a:lumMod val="90000"/>
                  <a:lumOff val="10000"/>
                </a:schemeClr>
              </a:solidFill>
              <a:latin typeface="+mn-lt"/>
              <a:cs typeface="Calibri" panose="020F0502020204030204" pitchFamily="34" charset="0"/>
            </a:endParaRPr>
          </a:p>
          <a:p>
            <a:pPr algn="just">
              <a:defRPr/>
            </a:pPr>
            <a:r>
              <a:rPr lang="fr-FR" sz="2600" dirty="0">
                <a:solidFill>
                  <a:schemeClr val="tx1">
                    <a:lumMod val="90000"/>
                    <a:lumOff val="10000"/>
                  </a:schemeClr>
                </a:solidFill>
                <a:latin typeface="+mn-lt"/>
                <a:cs typeface="Calibri" panose="020F0502020204030204" pitchFamily="34" charset="0"/>
              </a:rPr>
              <a:t>Les frais de conservation sont une </a:t>
            </a:r>
            <a:r>
              <a:rPr lang="fr-FR" sz="2600" b="1" dirty="0">
                <a:solidFill>
                  <a:srgbClr val="FFAA32"/>
                </a:solidFill>
                <a:latin typeface="+mn-lt"/>
                <a:cs typeface="Calibri" panose="020F0502020204030204" pitchFamily="34" charset="0"/>
              </a:rPr>
              <a:t>dépense obligatoire </a:t>
            </a:r>
            <a:r>
              <a:rPr lang="fr-FR" sz="2600" dirty="0">
                <a:solidFill>
                  <a:schemeClr val="tx1">
                    <a:lumMod val="90000"/>
                    <a:lumOff val="10000"/>
                  </a:schemeClr>
                </a:solidFill>
                <a:latin typeface="+mn-lt"/>
                <a:cs typeface="Calibri" panose="020F0502020204030204" pitchFamily="34" charset="0"/>
              </a:rPr>
              <a:t>: achat de boîtes, aménagement d’un local, classement et restauration des documents.</a:t>
            </a:r>
          </a:p>
          <a:p>
            <a:pPr marL="0" indent="0" algn="just">
              <a:buFontTx/>
              <a:buNone/>
              <a:defRPr/>
            </a:pPr>
            <a:endParaRPr lang="fr-FR" sz="2600" dirty="0">
              <a:solidFill>
                <a:schemeClr val="tx1">
                  <a:lumMod val="90000"/>
                  <a:lumOff val="10000"/>
                </a:schemeClr>
              </a:solidFill>
              <a:latin typeface="+mn-lt"/>
              <a:cs typeface="Calibri" panose="020F0502020204030204" pitchFamily="34" charset="0"/>
            </a:endParaRPr>
          </a:p>
          <a:p>
            <a:pPr algn="just">
              <a:defRPr/>
            </a:pPr>
            <a:r>
              <a:rPr lang="fr-FR" sz="2600" dirty="0">
                <a:solidFill>
                  <a:schemeClr val="tx1">
                    <a:lumMod val="90000"/>
                    <a:lumOff val="10000"/>
                  </a:schemeClr>
                </a:solidFill>
                <a:latin typeface="+mn-lt"/>
                <a:cs typeface="Calibri" panose="020F0502020204030204" pitchFamily="34" charset="0"/>
              </a:rPr>
              <a:t>Les archives définitives doivent être conservées dans un dépôt d’archives publiques (CP art. R212-12).</a:t>
            </a:r>
          </a:p>
          <a:p>
            <a:pPr marL="0" indent="0" algn="just">
              <a:buFontTx/>
              <a:buNone/>
              <a:defRPr/>
            </a:pPr>
            <a:endParaRPr lang="fr-FR" sz="2600" dirty="0">
              <a:solidFill>
                <a:schemeClr val="tx1">
                  <a:lumMod val="90000"/>
                  <a:lumOff val="10000"/>
                </a:schemeClr>
              </a:solidFill>
              <a:latin typeface="+mn-lt"/>
              <a:cs typeface="Calibri" panose="020F0502020204030204" pitchFamily="34" charset="0"/>
            </a:endParaRPr>
          </a:p>
          <a:p>
            <a:pPr algn="just">
              <a:defRPr/>
            </a:pPr>
            <a:r>
              <a:rPr lang="fr-FR" sz="2600" dirty="0">
                <a:solidFill>
                  <a:schemeClr val="tx1">
                    <a:lumMod val="90000"/>
                    <a:lumOff val="10000"/>
                  </a:schemeClr>
                </a:solidFill>
                <a:latin typeface="+mn-lt"/>
                <a:cs typeface="Calibri" panose="020F0502020204030204" pitchFamily="34" charset="0"/>
              </a:rPr>
              <a:t>Les archives intermédiaires peuvent être conservées dans des dépôts de pré-archivage agréés (CP art. R212-11).</a:t>
            </a:r>
          </a:p>
          <a:p>
            <a:pPr>
              <a:defRPr/>
            </a:pPr>
            <a:endParaRPr lang="fr-FR" dirty="0"/>
          </a:p>
        </p:txBody>
      </p:sp>
      <p:sp>
        <p:nvSpPr>
          <p:cNvPr id="36867" name="Espace réservé du pied de page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Clr>
                <a:srgbClr val="FFAA32"/>
              </a:buClr>
              <a:buBlip>
                <a:blip r:embed="rId3"/>
              </a:buBlip>
              <a:defRPr sz="2800">
                <a:solidFill>
                  <a:srgbClr val="003541"/>
                </a:solidFill>
                <a:latin typeface="Konstanz" panose="00000500000000000000" pitchFamily="50" charset="0"/>
              </a:defRPr>
            </a:lvl1pPr>
            <a:lvl2pPr marL="742950" indent="-285750">
              <a:lnSpc>
                <a:spcPct val="90000"/>
              </a:lnSpc>
              <a:spcBef>
                <a:spcPts val="500"/>
              </a:spcBef>
              <a:buClr>
                <a:srgbClr val="FFAA32"/>
              </a:buClr>
              <a:buBlip>
                <a:blip r:embed="rId3"/>
              </a:buBlip>
              <a:defRPr sz="2400">
                <a:solidFill>
                  <a:srgbClr val="003541"/>
                </a:solidFill>
                <a:latin typeface="Konstanz" panose="00000500000000000000" pitchFamily="50" charset="0"/>
              </a:defRPr>
            </a:lvl2pPr>
            <a:lvl3pPr marL="1143000" indent="-228600">
              <a:lnSpc>
                <a:spcPct val="90000"/>
              </a:lnSpc>
              <a:spcBef>
                <a:spcPts val="500"/>
              </a:spcBef>
              <a:buClr>
                <a:srgbClr val="FFAA32"/>
              </a:buClr>
              <a:buBlip>
                <a:blip r:embed="rId3"/>
              </a:buBlip>
              <a:defRPr sz="2000">
                <a:solidFill>
                  <a:srgbClr val="003541"/>
                </a:solidFill>
                <a:latin typeface="Konstanz" panose="00000500000000000000" pitchFamily="50" charset="0"/>
              </a:defRPr>
            </a:lvl3pPr>
            <a:lvl4pPr marL="1600200" indent="-228600">
              <a:lnSpc>
                <a:spcPct val="90000"/>
              </a:lnSpc>
              <a:spcBef>
                <a:spcPts val="500"/>
              </a:spcBef>
              <a:buClr>
                <a:srgbClr val="FFAA32"/>
              </a:buClr>
              <a:buBlip>
                <a:blip r:embed="rId3"/>
              </a:buBlip>
              <a:defRPr>
                <a:solidFill>
                  <a:srgbClr val="003541"/>
                </a:solidFill>
                <a:latin typeface="Konstanz" panose="00000500000000000000" pitchFamily="50" charset="0"/>
              </a:defRPr>
            </a:lvl4pPr>
            <a:lvl5pPr marL="2057400" indent="-228600">
              <a:lnSpc>
                <a:spcPct val="90000"/>
              </a:lnSpc>
              <a:spcBef>
                <a:spcPts val="500"/>
              </a:spcBef>
              <a:buClr>
                <a:srgbClr val="FFAA32"/>
              </a:buClr>
              <a:buBlip>
                <a:blip r:embed="rId3"/>
              </a:buBlip>
              <a:defRPr>
                <a:solidFill>
                  <a:srgbClr val="003541"/>
                </a:solidFill>
                <a:latin typeface="Konstanz" panose="00000500000000000000" pitchFamily="50" charset="0"/>
              </a:defRPr>
            </a:lvl5pPr>
            <a:lvl6pPr marL="25146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6pPr>
            <a:lvl7pPr marL="29718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7pPr>
            <a:lvl8pPr marL="34290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8pPr>
            <a:lvl9pPr marL="3886200" indent="-228600" eaLnBrk="0" fontAlgn="base" hangingPunct="0">
              <a:lnSpc>
                <a:spcPct val="90000"/>
              </a:lnSpc>
              <a:spcBef>
                <a:spcPts val="500"/>
              </a:spcBef>
              <a:spcAft>
                <a:spcPct val="0"/>
              </a:spcAft>
              <a:buClr>
                <a:srgbClr val="FFAA32"/>
              </a:buClr>
              <a:buBlip>
                <a:blip r:embed="rId3"/>
              </a:buBlip>
              <a:defRPr>
                <a:solidFill>
                  <a:srgbClr val="003541"/>
                </a:solidFill>
                <a:latin typeface="Konstanz" panose="00000500000000000000" pitchFamily="50" charset="0"/>
              </a:defRPr>
            </a:lvl9pPr>
          </a:lstStyle>
          <a:p>
            <a:pPr fontAlgn="base">
              <a:lnSpc>
                <a:spcPct val="100000"/>
              </a:lnSpc>
              <a:spcBef>
                <a:spcPct val="0"/>
              </a:spcBef>
              <a:spcAft>
                <a:spcPct val="0"/>
              </a:spcAft>
              <a:buClrTx/>
              <a:buFontTx/>
              <a:buNone/>
            </a:pPr>
            <a:r>
              <a:rPr lang="fr-FR" altLang="fr-FR" sz="1100" dirty="0">
                <a:solidFill>
                  <a:srgbClr val="FFAA32"/>
                </a:solidFill>
              </a:rPr>
              <a:t>Archives : être en conformité avec la loi à la veille des élections municipales</a:t>
            </a:r>
          </a:p>
        </p:txBody>
      </p:sp>
    </p:spTree>
  </p:cSld>
  <p:clrMapOvr>
    <a:masterClrMapping/>
  </p:clrMapOvr>
</p:sld>
</file>

<file path=ppt/theme/theme1.xml><?xml version="1.0" encoding="utf-8"?>
<a:theme xmlns:a="http://schemas.openxmlformats.org/drawingml/2006/main" name="CDG-34_PPT">
  <a:themeElements>
    <a:clrScheme name="CDG34">
      <a:dk1>
        <a:srgbClr val="003541"/>
      </a:dk1>
      <a:lt1>
        <a:srgbClr val="FFFFFF"/>
      </a:lt1>
      <a:dk2>
        <a:srgbClr val="FA4B4B"/>
      </a:dk2>
      <a:lt2>
        <a:srgbClr val="96DCD2"/>
      </a:lt2>
      <a:accent1>
        <a:srgbClr val="003541"/>
      </a:accent1>
      <a:accent2>
        <a:srgbClr val="FFAA32"/>
      </a:accent2>
      <a:accent3>
        <a:srgbClr val="96DCD2"/>
      </a:accent3>
      <a:accent4>
        <a:srgbClr val="FA4B4B"/>
      </a:accent4>
      <a:accent5>
        <a:srgbClr val="003541"/>
      </a:accent5>
      <a:accent6>
        <a:srgbClr val="FFAA32"/>
      </a:accent6>
      <a:hlink>
        <a:srgbClr val="2E8A7D"/>
      </a:hlink>
      <a:folHlink>
        <a:srgbClr val="FFAA32"/>
      </a:folHlink>
    </a:clrScheme>
    <a:fontScheme name="CDG_Sous-titre">
      <a:majorFont>
        <a:latin typeface="Konstanz Bold"/>
        <a:ea typeface=""/>
        <a:cs typeface=""/>
      </a:majorFont>
      <a:minorFont>
        <a:latin typeface="Konstanz"/>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913</TotalTime>
  <Words>3844</Words>
  <Application>Microsoft Office PowerPoint</Application>
  <PresentationFormat>Grand écran</PresentationFormat>
  <Paragraphs>546</Paragraphs>
  <Slides>68</Slides>
  <Notes>47</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68</vt:i4>
      </vt:variant>
    </vt:vector>
  </HeadingPairs>
  <TitlesOfParts>
    <vt:vector size="78" baseType="lpstr">
      <vt:lpstr>Arial</vt:lpstr>
      <vt:lpstr>Calibri</vt:lpstr>
      <vt:lpstr>Calibri Light</vt:lpstr>
      <vt:lpstr>Konstanz</vt:lpstr>
      <vt:lpstr>Konstanz </vt:lpstr>
      <vt:lpstr>Konstanz Black</vt:lpstr>
      <vt:lpstr>Konstanz Bold</vt:lpstr>
      <vt:lpstr>Konstanz Medium</vt:lpstr>
      <vt:lpstr>CDG-34_PPT</vt:lpstr>
      <vt:lpstr>Conception personnalisée</vt:lpstr>
      <vt:lpstr>Archives communales et intercommunales</vt:lpstr>
      <vt:lpstr>Sommaire</vt:lpstr>
      <vt:lpstr>1. Définition et contexte réglementaire</vt:lpstr>
      <vt:lpstr>Présentation PowerPoint</vt:lpstr>
      <vt:lpstr>Présentation PowerPoint</vt:lpstr>
      <vt:lpstr>Le statut</vt:lpstr>
      <vt:lpstr>Le statut public des archives  entraîne un certain nombre de contraintes légales </vt:lpstr>
      <vt:lpstr>Les contraintes légales</vt:lpstr>
      <vt:lpstr>Présentation PowerPoint</vt:lpstr>
      <vt:lpstr>Présentation PowerPoint</vt:lpstr>
      <vt:lpstr>Les rôles et obligations des fonctionnaires</vt:lpstr>
      <vt:lpstr>Contrôle scientifique et technique (CST)</vt:lpstr>
      <vt:lpstr>Le double rôle des Archives départementales</vt:lpstr>
      <vt:lpstr>CST</vt:lpstr>
      <vt:lpstr>CST</vt:lpstr>
      <vt:lpstr>CST</vt:lpstr>
      <vt:lpstr>CST</vt:lpstr>
      <vt:lpstr>CST</vt:lpstr>
      <vt:lpstr>Elimination des archives </vt:lpstr>
      <vt:lpstr>Elimination des archives </vt:lpstr>
      <vt:lpstr>Elimination des archives </vt:lpstr>
      <vt:lpstr>Les sanctions</vt:lpstr>
      <vt:lpstr>Présentation PowerPoint</vt:lpstr>
      <vt:lpstr>2. Normes et bonnes pratiques </vt:lpstr>
      <vt:lpstr>Archiver ne signifie pas stocker</vt:lpstr>
      <vt:lpstr>Archiver ne signifie pas stocker</vt:lpstr>
      <vt:lpstr>Archiver ne signifie pas stocker</vt:lpstr>
      <vt:lpstr>Le classement des archives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locaux de conservation</vt:lpstr>
      <vt:lpstr>Présentation PowerPoint</vt:lpstr>
      <vt:lpstr>Présentation PowerPoint</vt:lpstr>
      <vt:lpstr>Présentation PowerPoint</vt:lpstr>
      <vt:lpstr>Présentation PowerPoint</vt:lpstr>
      <vt:lpstr>Equipement du local</vt:lpstr>
      <vt:lpstr>Rayonnages adaptés</vt:lpstr>
      <vt:lpstr>Rayonnages non adaptés et surchargés</vt:lpstr>
      <vt:lpstr>Et les archives électroniques ?</vt:lpstr>
      <vt:lpstr>Archivage électronique</vt:lpstr>
      <vt:lpstr>Archivage électronique</vt:lpstr>
      <vt:lpstr>Archivage électronique</vt:lpstr>
      <vt:lpstr>Communicabilité des archives</vt:lpstr>
      <vt:lpstr>La consultation par les citoyens</vt:lpstr>
      <vt:lpstr>Les délais de communicabilité</vt:lpstr>
      <vt:lpstr>La consultation par les élus</vt:lpstr>
      <vt:lpstr>3. Le récolement des archives à l’occasion des élections municipales</vt:lpstr>
      <vt:lpstr>De quoi parle-t-on ?</vt:lpstr>
      <vt:lpstr>Une obligation réglementaire</vt:lpstr>
      <vt:lpstr>Pourquoi faire ?</vt:lpstr>
      <vt:lpstr>Modalités pratiques</vt:lpstr>
      <vt:lpstr>Modalités pratiques</vt:lpstr>
      <vt:lpstr>Modalités pratiques</vt:lpstr>
      <vt:lpstr>Périmètre du récolement</vt:lpstr>
      <vt:lpstr>Cas particuliers</vt:lpstr>
      <vt:lpstr>Modalités pratiques</vt:lpstr>
      <vt:lpstr>À votre service !</vt:lpstr>
      <vt:lpstr>Pour aller plus loin</vt:lpstr>
      <vt:lpstr>MERCI DE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Romain Diant</dc:creator>
  <cp:lastModifiedBy>GOOSSENS Irian</cp:lastModifiedBy>
  <cp:revision>190</cp:revision>
  <dcterms:created xsi:type="dcterms:W3CDTF">2023-10-27T14:16:08Z</dcterms:created>
  <dcterms:modified xsi:type="dcterms:W3CDTF">2026-01-29T08:49:31Z</dcterms:modified>
</cp:coreProperties>
</file>